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36"/>
  </p:notesMasterIdLst>
  <p:sldIdLst>
    <p:sldId id="256" r:id="rId2"/>
    <p:sldId id="257" r:id="rId3"/>
    <p:sldId id="258" r:id="rId4"/>
    <p:sldId id="282" r:id="rId5"/>
    <p:sldId id="283" r:id="rId6"/>
    <p:sldId id="261" r:id="rId7"/>
    <p:sldId id="262" r:id="rId8"/>
    <p:sldId id="263" r:id="rId9"/>
    <p:sldId id="264" r:id="rId10"/>
    <p:sldId id="265" r:id="rId11"/>
    <p:sldId id="287" r:id="rId12"/>
    <p:sldId id="288" r:id="rId13"/>
    <p:sldId id="266" r:id="rId14"/>
    <p:sldId id="267" r:id="rId15"/>
    <p:sldId id="289" r:id="rId16"/>
    <p:sldId id="268" r:id="rId17"/>
    <p:sldId id="269" r:id="rId18"/>
    <p:sldId id="270" r:id="rId19"/>
    <p:sldId id="271" r:id="rId20"/>
    <p:sldId id="272" r:id="rId21"/>
    <p:sldId id="285" r:id="rId22"/>
    <p:sldId id="273" r:id="rId23"/>
    <p:sldId id="290" r:id="rId24"/>
    <p:sldId id="274" r:id="rId25"/>
    <p:sldId id="275" r:id="rId26"/>
    <p:sldId id="277" r:id="rId27"/>
    <p:sldId id="278" r:id="rId28"/>
    <p:sldId id="279" r:id="rId29"/>
    <p:sldId id="280" r:id="rId30"/>
    <p:sldId id="281" r:id="rId31"/>
    <p:sldId id="286" r:id="rId32"/>
    <p:sldId id="276" r:id="rId33"/>
    <p:sldId id="291" r:id="rId34"/>
    <p:sldId id="259"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962500-25EC-4AD4-90B2-3DAE779F5DD1}" v="82" dt="2023-01-26T15:47:27.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994" autoAdjust="0"/>
  </p:normalViewPr>
  <p:slideViewPr>
    <p:cSldViewPr snapToGrid="0">
      <p:cViewPr varScale="1">
        <p:scale>
          <a:sx n="73" d="100"/>
          <a:sy n="73" d="100"/>
        </p:scale>
        <p:origin x="81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Monaco" userId="0758cf951b1705e9" providerId="LiveId" clId="{D48AD56B-3490-4499-86F4-A38C08E29648}"/>
    <pc:docChg chg="undo custSel addSld delSld modSld">
      <pc:chgData name="Matthew Monaco" userId="0758cf951b1705e9" providerId="LiveId" clId="{D48AD56B-3490-4499-86F4-A38C08E29648}" dt="2022-12-29T23:42:39.805" v="4759" actId="207"/>
      <pc:docMkLst>
        <pc:docMk/>
      </pc:docMkLst>
      <pc:sldChg chg="modSp mod setBg">
        <pc:chgData name="Matthew Monaco" userId="0758cf951b1705e9" providerId="LiveId" clId="{D48AD56B-3490-4499-86F4-A38C08E29648}" dt="2022-12-29T00:44:59.233" v="57" actId="26606"/>
        <pc:sldMkLst>
          <pc:docMk/>
          <pc:sldMk cId="2897705715" sldId="256"/>
        </pc:sldMkLst>
        <pc:spChg chg="mod">
          <ac:chgData name="Matthew Monaco" userId="0758cf951b1705e9" providerId="LiveId" clId="{D48AD56B-3490-4499-86F4-A38C08E29648}" dt="2022-12-29T00:44:59.233" v="57" actId="26606"/>
          <ac:spMkLst>
            <pc:docMk/>
            <pc:sldMk cId="2897705715" sldId="256"/>
            <ac:spMk id="2" creationId="{6813D632-8B69-DD8F-B4BC-EE68EA282E89}"/>
          </ac:spMkLst>
        </pc:spChg>
        <pc:spChg chg="mod">
          <ac:chgData name="Matthew Monaco" userId="0758cf951b1705e9" providerId="LiveId" clId="{D48AD56B-3490-4499-86F4-A38C08E29648}" dt="2022-12-29T00:44:59.233" v="57" actId="26606"/>
          <ac:spMkLst>
            <pc:docMk/>
            <pc:sldMk cId="2897705715" sldId="256"/>
            <ac:spMk id="3" creationId="{6E50B418-86E8-7086-6175-05C36ABEAEB4}"/>
          </ac:spMkLst>
        </pc:spChg>
        <pc:picChg chg="mod">
          <ac:chgData name="Matthew Monaco" userId="0758cf951b1705e9" providerId="LiveId" clId="{D48AD56B-3490-4499-86F4-A38C08E29648}" dt="2022-12-29T00:44:59.233" v="57" actId="26606"/>
          <ac:picMkLst>
            <pc:docMk/>
            <pc:sldMk cId="2897705715" sldId="256"/>
            <ac:picMk id="1026" creationId="{8AB3C714-1A5B-33DE-019D-6DB629FAEAE5}"/>
          </ac:picMkLst>
        </pc:picChg>
      </pc:sldChg>
      <pc:sldChg chg="addSp delSp modSp mod setBg">
        <pc:chgData name="Matthew Monaco" userId="0758cf951b1705e9" providerId="LiveId" clId="{D48AD56B-3490-4499-86F4-A38C08E29648}" dt="2022-12-29T00:50:46.376" v="108" actId="26606"/>
        <pc:sldMkLst>
          <pc:docMk/>
          <pc:sldMk cId="118184977" sldId="257"/>
        </pc:sldMkLst>
        <pc:spChg chg="mod">
          <ac:chgData name="Matthew Monaco" userId="0758cf951b1705e9" providerId="LiveId" clId="{D48AD56B-3490-4499-86F4-A38C08E29648}" dt="2022-12-29T00:50:46.376" v="108" actId="26606"/>
          <ac:spMkLst>
            <pc:docMk/>
            <pc:sldMk cId="118184977" sldId="257"/>
            <ac:spMk id="2" creationId="{C120DA35-026A-DCD9-B0D4-6BF9B9736CF6}"/>
          </ac:spMkLst>
        </pc:spChg>
        <pc:spChg chg="del">
          <ac:chgData name="Matthew Monaco" userId="0758cf951b1705e9" providerId="LiveId" clId="{D48AD56B-3490-4499-86F4-A38C08E29648}" dt="2022-12-28T02:09:07.928" v="0" actId="26606"/>
          <ac:spMkLst>
            <pc:docMk/>
            <pc:sldMk cId="118184977" sldId="257"/>
            <ac:spMk id="3" creationId="{58ACF899-7CC8-8CBC-6F80-EB6B248A89E2}"/>
          </ac:spMkLst>
        </pc:spChg>
        <pc:spChg chg="add del">
          <ac:chgData name="Matthew Monaco" userId="0758cf951b1705e9" providerId="LiveId" clId="{D48AD56B-3490-4499-86F4-A38C08E29648}" dt="2022-12-29T00:49:28.143" v="100" actId="26606"/>
          <ac:spMkLst>
            <pc:docMk/>
            <pc:sldMk cId="118184977" sldId="257"/>
            <ac:spMk id="9" creationId="{7E475056-B0EB-44BE-8568-61ABEFB2E99D}"/>
          </ac:spMkLst>
        </pc:spChg>
        <pc:spChg chg="add del">
          <ac:chgData name="Matthew Monaco" userId="0758cf951b1705e9" providerId="LiveId" clId="{D48AD56B-3490-4499-86F4-A38C08E29648}" dt="2022-12-29T00:49:28.143" v="100" actId="26606"/>
          <ac:spMkLst>
            <pc:docMk/>
            <pc:sldMk cId="118184977" sldId="257"/>
            <ac:spMk id="13" creationId="{E82ABBDC-7A44-4AE8-A04F-B5495481B9F2}"/>
          </ac:spMkLst>
        </pc:spChg>
        <pc:spChg chg="add del">
          <ac:chgData name="Matthew Monaco" userId="0758cf951b1705e9" providerId="LiveId" clId="{D48AD56B-3490-4499-86F4-A38C08E29648}" dt="2022-12-29T00:50:46.376" v="108" actId="26606"/>
          <ac:spMkLst>
            <pc:docMk/>
            <pc:sldMk cId="118184977" sldId="257"/>
            <ac:spMk id="18" creationId="{7E475056-B0EB-44BE-8568-61ABEFB2E99D}"/>
          </ac:spMkLst>
        </pc:spChg>
        <pc:spChg chg="add del">
          <ac:chgData name="Matthew Monaco" userId="0758cf951b1705e9" providerId="LiveId" clId="{D48AD56B-3490-4499-86F4-A38C08E29648}" dt="2022-12-29T00:50:46.376" v="108" actId="26606"/>
          <ac:spMkLst>
            <pc:docMk/>
            <pc:sldMk cId="118184977" sldId="257"/>
            <ac:spMk id="22" creationId="{E82ABBDC-7A44-4AE8-A04F-B5495481B9F2}"/>
          </ac:spMkLst>
        </pc:spChg>
        <pc:graphicFrameChg chg="add mod ord modGraphic">
          <ac:chgData name="Matthew Monaco" userId="0758cf951b1705e9" providerId="LiveId" clId="{D48AD56B-3490-4499-86F4-A38C08E29648}" dt="2022-12-29T00:50:46.376" v="108" actId="26606"/>
          <ac:graphicFrameMkLst>
            <pc:docMk/>
            <pc:sldMk cId="118184977" sldId="257"/>
            <ac:graphicFrameMk id="5" creationId="{9C606D26-13F5-2574-E4E6-54C8913C9E6E}"/>
          </ac:graphicFrameMkLst>
        </pc:graphicFrameChg>
        <pc:picChg chg="add mod">
          <ac:chgData name="Matthew Monaco" userId="0758cf951b1705e9" providerId="LiveId" clId="{D48AD56B-3490-4499-86F4-A38C08E29648}" dt="2022-12-29T00:50:46.376" v="108" actId="26606"/>
          <ac:picMkLst>
            <pc:docMk/>
            <pc:sldMk cId="118184977" sldId="257"/>
            <ac:picMk id="1026" creationId="{1E5B8364-6A29-4933-2D3B-7051B27CDBE4}"/>
          </ac:picMkLst>
        </pc:picChg>
        <pc:cxnChg chg="add del">
          <ac:chgData name="Matthew Monaco" userId="0758cf951b1705e9" providerId="LiveId" clId="{D48AD56B-3490-4499-86F4-A38C08E29648}" dt="2022-12-29T00:49:28.143" v="100" actId="26606"/>
          <ac:cxnSpMkLst>
            <pc:docMk/>
            <pc:sldMk cId="118184977" sldId="257"/>
            <ac:cxnSpMk id="11" creationId="{F2C8E2EC-73A4-48C2-B4D7-D7726BD908EE}"/>
          </ac:cxnSpMkLst>
        </pc:cxnChg>
        <pc:cxnChg chg="add del">
          <ac:chgData name="Matthew Monaco" userId="0758cf951b1705e9" providerId="LiveId" clId="{D48AD56B-3490-4499-86F4-A38C08E29648}" dt="2022-12-29T00:50:46.376" v="108" actId="26606"/>
          <ac:cxnSpMkLst>
            <pc:docMk/>
            <pc:sldMk cId="118184977" sldId="257"/>
            <ac:cxnSpMk id="20" creationId="{F2C8E2EC-73A4-48C2-B4D7-D7726BD908EE}"/>
          </ac:cxnSpMkLst>
        </pc:cxnChg>
      </pc:sldChg>
      <pc:sldChg chg="addSp delSp modSp mod setBg modNotesTx">
        <pc:chgData name="Matthew Monaco" userId="0758cf951b1705e9" providerId="LiveId" clId="{D48AD56B-3490-4499-86F4-A38C08E29648}" dt="2022-12-29T00:59:09.792" v="219" actId="1076"/>
        <pc:sldMkLst>
          <pc:docMk/>
          <pc:sldMk cId="4197896947" sldId="258"/>
        </pc:sldMkLst>
        <pc:spChg chg="mod">
          <ac:chgData name="Matthew Monaco" userId="0758cf951b1705e9" providerId="LiveId" clId="{D48AD56B-3490-4499-86F4-A38C08E29648}" dt="2022-12-29T00:53:52.222" v="135" actId="26606"/>
          <ac:spMkLst>
            <pc:docMk/>
            <pc:sldMk cId="4197896947" sldId="258"/>
            <ac:spMk id="2" creationId="{D57240D8-2899-E49B-1626-19E63810105E}"/>
          </ac:spMkLst>
        </pc:spChg>
        <pc:spChg chg="del">
          <ac:chgData name="Matthew Monaco" userId="0758cf951b1705e9" providerId="LiveId" clId="{D48AD56B-3490-4499-86F4-A38C08E29648}" dt="2022-12-28T02:09:21.060" v="1" actId="26606"/>
          <ac:spMkLst>
            <pc:docMk/>
            <pc:sldMk cId="4197896947" sldId="258"/>
            <ac:spMk id="3" creationId="{DFCF6DB8-5F82-DBA6-663E-7D82DD9927B5}"/>
          </ac:spMkLst>
        </pc:spChg>
        <pc:spChg chg="add del">
          <ac:chgData name="Matthew Monaco" userId="0758cf951b1705e9" providerId="LiveId" clId="{D48AD56B-3490-4499-86F4-A38C08E29648}" dt="2022-12-29T00:53:52.222" v="135" actId="26606"/>
          <ac:spMkLst>
            <pc:docMk/>
            <pc:sldMk cId="4197896947" sldId="258"/>
            <ac:spMk id="9" creationId="{7E475056-B0EB-44BE-8568-61ABEFB2E99D}"/>
          </ac:spMkLst>
        </pc:spChg>
        <pc:spChg chg="add del">
          <ac:chgData name="Matthew Monaco" userId="0758cf951b1705e9" providerId="LiveId" clId="{D48AD56B-3490-4499-86F4-A38C08E29648}" dt="2022-12-29T00:53:52.222" v="135" actId="26606"/>
          <ac:spMkLst>
            <pc:docMk/>
            <pc:sldMk cId="4197896947" sldId="258"/>
            <ac:spMk id="13" creationId="{E82ABBDC-7A44-4AE8-A04F-B5495481B9F2}"/>
          </ac:spMkLst>
        </pc:spChg>
        <pc:graphicFrameChg chg="add mod ord modGraphic">
          <ac:chgData name="Matthew Monaco" userId="0758cf951b1705e9" providerId="LiveId" clId="{D48AD56B-3490-4499-86F4-A38C08E29648}" dt="2022-12-29T00:56:20.512" v="170" actId="20577"/>
          <ac:graphicFrameMkLst>
            <pc:docMk/>
            <pc:sldMk cId="4197896947" sldId="258"/>
            <ac:graphicFrameMk id="5" creationId="{C2EB71A7-2251-2A32-E459-8FBF408DB41C}"/>
          </ac:graphicFrameMkLst>
        </pc:graphicFrameChg>
        <pc:picChg chg="add mod">
          <ac:chgData name="Matthew Monaco" userId="0758cf951b1705e9" providerId="LiveId" clId="{D48AD56B-3490-4499-86F4-A38C08E29648}" dt="2022-12-29T00:55:01.782" v="145" actId="1076"/>
          <ac:picMkLst>
            <pc:docMk/>
            <pc:sldMk cId="4197896947" sldId="258"/>
            <ac:picMk id="4" creationId="{06C06528-C1D3-C6BB-5170-8E04B0168AD3}"/>
          </ac:picMkLst>
        </pc:picChg>
        <pc:picChg chg="add mod">
          <ac:chgData name="Matthew Monaco" userId="0758cf951b1705e9" providerId="LiveId" clId="{D48AD56B-3490-4499-86F4-A38C08E29648}" dt="2022-12-29T00:55:42.866" v="156" actId="1076"/>
          <ac:picMkLst>
            <pc:docMk/>
            <pc:sldMk cId="4197896947" sldId="258"/>
            <ac:picMk id="7" creationId="{D0F8399B-EF7F-97A8-F82E-87AF071095BE}"/>
          </ac:picMkLst>
        </pc:picChg>
        <pc:picChg chg="add mod">
          <ac:chgData name="Matthew Monaco" userId="0758cf951b1705e9" providerId="LiveId" clId="{D48AD56B-3490-4499-86F4-A38C08E29648}" dt="2022-12-29T00:59:09.792" v="219" actId="1076"/>
          <ac:picMkLst>
            <pc:docMk/>
            <pc:sldMk cId="4197896947" sldId="258"/>
            <ac:picMk id="10" creationId="{E8A7A304-A739-BF71-72E0-4C934B53AF96}"/>
          </ac:picMkLst>
        </pc:picChg>
        <pc:picChg chg="add mod">
          <ac:chgData name="Matthew Monaco" userId="0758cf951b1705e9" providerId="LiveId" clId="{D48AD56B-3490-4499-86F4-A38C08E29648}" dt="2022-12-29T00:53:52.222" v="135" actId="26606"/>
          <ac:picMkLst>
            <pc:docMk/>
            <pc:sldMk cId="4197896947" sldId="258"/>
            <ac:picMk id="2050" creationId="{009CAF96-40A0-0A83-0D92-75F66E5F30F2}"/>
          </ac:picMkLst>
        </pc:picChg>
        <pc:cxnChg chg="add del">
          <ac:chgData name="Matthew Monaco" userId="0758cf951b1705e9" providerId="LiveId" clId="{D48AD56B-3490-4499-86F4-A38C08E29648}" dt="2022-12-29T00:53:52.222" v="135" actId="26606"/>
          <ac:cxnSpMkLst>
            <pc:docMk/>
            <pc:sldMk cId="4197896947" sldId="258"/>
            <ac:cxnSpMk id="11" creationId="{F2C8E2EC-73A4-48C2-B4D7-D7726BD908EE}"/>
          </ac:cxnSpMkLst>
        </pc:cxnChg>
      </pc:sldChg>
      <pc:sldChg chg="addSp modSp mod setBg addAnim">
        <pc:chgData name="Matthew Monaco" userId="0758cf951b1705e9" providerId="LiveId" clId="{D48AD56B-3490-4499-86F4-A38C08E29648}" dt="2022-12-29T23:42:39.805" v="4759" actId="207"/>
        <pc:sldMkLst>
          <pc:docMk/>
          <pc:sldMk cId="1520020802" sldId="259"/>
        </pc:sldMkLst>
        <pc:spChg chg="mod">
          <ac:chgData name="Matthew Monaco" userId="0758cf951b1705e9" providerId="LiveId" clId="{D48AD56B-3490-4499-86F4-A38C08E29648}" dt="2022-12-29T23:20:46.842" v="4056" actId="26606"/>
          <ac:spMkLst>
            <pc:docMk/>
            <pc:sldMk cId="1520020802" sldId="259"/>
            <ac:spMk id="2" creationId="{B0D81EDE-9B1E-EB96-E22D-6CD3F4D8498B}"/>
          </ac:spMkLst>
        </pc:spChg>
        <pc:spChg chg="mod">
          <ac:chgData name="Matthew Monaco" userId="0758cf951b1705e9" providerId="LiveId" clId="{D48AD56B-3490-4499-86F4-A38C08E29648}" dt="2022-12-29T23:42:39.805" v="4759" actId="207"/>
          <ac:spMkLst>
            <pc:docMk/>
            <pc:sldMk cId="1520020802" sldId="259"/>
            <ac:spMk id="3" creationId="{C716CEBE-D1AC-F578-8301-A6CDFE12A3F9}"/>
          </ac:spMkLst>
        </pc:spChg>
        <pc:picChg chg="add">
          <ac:chgData name="Matthew Monaco" userId="0758cf951b1705e9" providerId="LiveId" clId="{D48AD56B-3490-4499-86F4-A38C08E29648}" dt="2022-12-29T23:20:46.842" v="4056" actId="26606"/>
          <ac:picMkLst>
            <pc:docMk/>
            <pc:sldMk cId="1520020802" sldId="259"/>
            <ac:picMk id="5" creationId="{1ACD1E6F-2855-55B8-B8CD-F55B845FCB82}"/>
          </ac:picMkLst>
        </pc:picChg>
      </pc:sldChg>
      <pc:sldChg chg="addSp delSp modSp del mod setBg">
        <pc:chgData name="Matthew Monaco" userId="0758cf951b1705e9" providerId="LiveId" clId="{D48AD56B-3490-4499-86F4-A38C08E29648}" dt="2022-12-29T01:21:05.467" v="814" actId="47"/>
        <pc:sldMkLst>
          <pc:docMk/>
          <pc:sldMk cId="4275241512" sldId="260"/>
        </pc:sldMkLst>
        <pc:spChg chg="mod">
          <ac:chgData name="Matthew Monaco" userId="0758cf951b1705e9" providerId="LiveId" clId="{D48AD56B-3490-4499-86F4-A38C08E29648}" dt="2022-12-28T02:14:49.867" v="56" actId="26606"/>
          <ac:spMkLst>
            <pc:docMk/>
            <pc:sldMk cId="4275241512" sldId="260"/>
            <ac:spMk id="2" creationId="{91B37EFE-BA42-7488-365F-A7705AFC2D2F}"/>
          </ac:spMkLst>
        </pc:spChg>
        <pc:spChg chg="del">
          <ac:chgData name="Matthew Monaco" userId="0758cf951b1705e9" providerId="LiveId" clId="{D48AD56B-3490-4499-86F4-A38C08E29648}" dt="2022-12-28T02:10:12.963" v="4" actId="26606"/>
          <ac:spMkLst>
            <pc:docMk/>
            <pc:sldMk cId="4275241512" sldId="260"/>
            <ac:spMk id="3" creationId="{C3824199-8CBF-301A-472B-0263D650F2D5}"/>
          </ac:spMkLst>
        </pc:spChg>
        <pc:spChg chg="add del">
          <ac:chgData name="Matthew Monaco" userId="0758cf951b1705e9" providerId="LiveId" clId="{D48AD56B-3490-4499-86F4-A38C08E29648}" dt="2022-12-28T02:14:49.867" v="56" actId="26606"/>
          <ac:spMkLst>
            <pc:docMk/>
            <pc:sldMk cId="4275241512" sldId="260"/>
            <ac:spMk id="9" creationId="{7E475056-B0EB-44BE-8568-61ABEFB2E99D}"/>
          </ac:spMkLst>
        </pc:spChg>
        <pc:spChg chg="add del">
          <ac:chgData name="Matthew Monaco" userId="0758cf951b1705e9" providerId="LiveId" clId="{D48AD56B-3490-4499-86F4-A38C08E29648}" dt="2022-12-28T02:14:49.867" v="56" actId="26606"/>
          <ac:spMkLst>
            <pc:docMk/>
            <pc:sldMk cId="4275241512" sldId="260"/>
            <ac:spMk id="13" creationId="{E82ABBDC-7A44-4AE8-A04F-B5495481B9F2}"/>
          </ac:spMkLst>
        </pc:spChg>
        <pc:graphicFrameChg chg="add mod modGraphic">
          <ac:chgData name="Matthew Monaco" userId="0758cf951b1705e9" providerId="LiveId" clId="{D48AD56B-3490-4499-86F4-A38C08E29648}" dt="2022-12-29T01:00:07.462" v="220" actId="14100"/>
          <ac:graphicFrameMkLst>
            <pc:docMk/>
            <pc:sldMk cId="4275241512" sldId="260"/>
            <ac:graphicFrameMk id="5" creationId="{63936574-18B2-97DB-9486-AB63B377099D}"/>
          </ac:graphicFrameMkLst>
        </pc:graphicFrameChg>
        <pc:cxnChg chg="add del">
          <ac:chgData name="Matthew Monaco" userId="0758cf951b1705e9" providerId="LiveId" clId="{D48AD56B-3490-4499-86F4-A38C08E29648}" dt="2022-12-28T02:14:49.867" v="56" actId="26606"/>
          <ac:cxnSpMkLst>
            <pc:docMk/>
            <pc:sldMk cId="4275241512" sldId="260"/>
            <ac:cxnSpMk id="11" creationId="{F2C8E2EC-73A4-48C2-B4D7-D7726BD908EE}"/>
          </ac:cxnSpMkLst>
        </pc:cxnChg>
      </pc:sldChg>
      <pc:sldChg chg="addSp delSp modSp mod setBg">
        <pc:chgData name="Matthew Monaco" userId="0758cf951b1705e9" providerId="LiveId" clId="{D48AD56B-3490-4499-86F4-A38C08E29648}" dt="2022-12-29T01:42:05.512" v="1650" actId="26606"/>
        <pc:sldMkLst>
          <pc:docMk/>
          <pc:sldMk cId="3611490492" sldId="261"/>
        </pc:sldMkLst>
        <pc:spChg chg="mod">
          <ac:chgData name="Matthew Monaco" userId="0758cf951b1705e9" providerId="LiveId" clId="{D48AD56B-3490-4499-86F4-A38C08E29648}" dt="2022-12-28T02:11:10.475" v="18" actId="26606"/>
          <ac:spMkLst>
            <pc:docMk/>
            <pc:sldMk cId="3611490492" sldId="261"/>
            <ac:spMk id="2" creationId="{CA6D551F-AC76-0ACE-BFB4-239D37A6E79C}"/>
          </ac:spMkLst>
        </pc:spChg>
        <pc:spChg chg="del mod">
          <ac:chgData name="Matthew Monaco" userId="0758cf951b1705e9" providerId="LiveId" clId="{D48AD56B-3490-4499-86F4-A38C08E29648}" dt="2022-12-29T01:42:05.512" v="1650" actId="26606"/>
          <ac:spMkLst>
            <pc:docMk/>
            <pc:sldMk cId="3611490492" sldId="261"/>
            <ac:spMk id="3" creationId="{23520021-8FFE-78C8-7C94-F190E54066FC}"/>
          </ac:spMkLst>
        </pc:spChg>
        <pc:graphicFrameChg chg="add">
          <ac:chgData name="Matthew Monaco" userId="0758cf951b1705e9" providerId="LiveId" clId="{D48AD56B-3490-4499-86F4-A38C08E29648}" dt="2022-12-29T01:42:05.512" v="1650" actId="26606"/>
          <ac:graphicFrameMkLst>
            <pc:docMk/>
            <pc:sldMk cId="3611490492" sldId="261"/>
            <ac:graphicFrameMk id="7" creationId="{45E80372-1A1D-3B14-6E38-45BE9CF87862}"/>
          </ac:graphicFrameMkLst>
        </pc:graphicFrameChg>
        <pc:picChg chg="add">
          <ac:chgData name="Matthew Monaco" userId="0758cf951b1705e9" providerId="LiveId" clId="{D48AD56B-3490-4499-86F4-A38C08E29648}" dt="2022-12-28T02:11:10.475" v="18" actId="26606"/>
          <ac:picMkLst>
            <pc:docMk/>
            <pc:sldMk cId="3611490492" sldId="261"/>
            <ac:picMk id="5" creationId="{9FE5B8B5-7805-10C5-17FD-C5474B333A3C}"/>
          </ac:picMkLst>
        </pc:picChg>
      </pc:sldChg>
      <pc:sldChg chg="addSp delSp modSp mod setBg modNotesTx">
        <pc:chgData name="Matthew Monaco" userId="0758cf951b1705e9" providerId="LiveId" clId="{D48AD56B-3490-4499-86F4-A38C08E29648}" dt="2022-12-29T01:43:40.038" v="1711" actId="26606"/>
        <pc:sldMkLst>
          <pc:docMk/>
          <pc:sldMk cId="3112757330" sldId="262"/>
        </pc:sldMkLst>
        <pc:spChg chg="mod">
          <ac:chgData name="Matthew Monaco" userId="0758cf951b1705e9" providerId="LiveId" clId="{D48AD56B-3490-4499-86F4-A38C08E29648}" dt="2022-12-29T01:43:40.038" v="1711" actId="26606"/>
          <ac:spMkLst>
            <pc:docMk/>
            <pc:sldMk cId="3112757330" sldId="262"/>
            <ac:spMk id="2" creationId="{DB6E0EE6-3EFA-BAA3-653D-B6E97C7B6378}"/>
          </ac:spMkLst>
        </pc:spChg>
        <pc:spChg chg="add del mod">
          <ac:chgData name="Matthew Monaco" userId="0758cf951b1705e9" providerId="LiveId" clId="{D48AD56B-3490-4499-86F4-A38C08E29648}" dt="2022-12-29T01:42:44.769" v="1653" actId="26606"/>
          <ac:spMkLst>
            <pc:docMk/>
            <pc:sldMk cId="3112757330" sldId="262"/>
            <ac:spMk id="3" creationId="{99B7A1CE-5ABB-89B7-2F12-0100021473CE}"/>
          </ac:spMkLst>
        </pc:spChg>
        <pc:spChg chg="add del">
          <ac:chgData name="Matthew Monaco" userId="0758cf951b1705e9" providerId="LiveId" clId="{D48AD56B-3490-4499-86F4-A38C08E29648}" dt="2022-12-29T01:42:44.749" v="1652" actId="26606"/>
          <ac:spMkLst>
            <pc:docMk/>
            <pc:sldMk cId="3112757330" sldId="262"/>
            <ac:spMk id="9" creationId="{7E475056-B0EB-44BE-8568-61ABEFB2E99D}"/>
          </ac:spMkLst>
        </pc:spChg>
        <pc:spChg chg="add del">
          <ac:chgData name="Matthew Monaco" userId="0758cf951b1705e9" providerId="LiveId" clId="{D48AD56B-3490-4499-86F4-A38C08E29648}" dt="2022-12-29T01:42:44.749" v="1652" actId="26606"/>
          <ac:spMkLst>
            <pc:docMk/>
            <pc:sldMk cId="3112757330" sldId="262"/>
            <ac:spMk id="13" creationId="{E82ABBDC-7A44-4AE8-A04F-B5495481B9F2}"/>
          </ac:spMkLst>
        </pc:spChg>
        <pc:graphicFrameChg chg="add del">
          <ac:chgData name="Matthew Monaco" userId="0758cf951b1705e9" providerId="LiveId" clId="{D48AD56B-3490-4499-86F4-A38C08E29648}" dt="2022-12-29T01:42:44.749" v="1652" actId="26606"/>
          <ac:graphicFrameMkLst>
            <pc:docMk/>
            <pc:sldMk cId="3112757330" sldId="262"/>
            <ac:graphicFrameMk id="5" creationId="{87220072-8419-A125-8081-F55D1E3EE90C}"/>
          </ac:graphicFrameMkLst>
        </pc:graphicFrameChg>
        <pc:graphicFrameChg chg="add mod modGraphic">
          <ac:chgData name="Matthew Monaco" userId="0758cf951b1705e9" providerId="LiveId" clId="{D48AD56B-3490-4499-86F4-A38C08E29648}" dt="2022-12-29T01:43:40.038" v="1711" actId="26606"/>
          <ac:graphicFrameMkLst>
            <pc:docMk/>
            <pc:sldMk cId="3112757330" sldId="262"/>
            <ac:graphicFrameMk id="15" creationId="{158FBCAE-651C-F3DC-3DA2-56474B142999}"/>
          </ac:graphicFrameMkLst>
        </pc:graphicFrameChg>
        <pc:cxnChg chg="add del">
          <ac:chgData name="Matthew Monaco" userId="0758cf951b1705e9" providerId="LiveId" clId="{D48AD56B-3490-4499-86F4-A38C08E29648}" dt="2022-12-29T01:42:44.749" v="1652" actId="26606"/>
          <ac:cxnSpMkLst>
            <pc:docMk/>
            <pc:sldMk cId="3112757330" sldId="262"/>
            <ac:cxnSpMk id="11" creationId="{F2C8E2EC-73A4-48C2-B4D7-D7726BD908EE}"/>
          </ac:cxnSpMkLst>
        </pc:cxnChg>
      </pc:sldChg>
      <pc:sldChg chg="addSp delSp modSp mod setBg setClrOvrMap">
        <pc:chgData name="Matthew Monaco" userId="0758cf951b1705e9" providerId="LiveId" clId="{D48AD56B-3490-4499-86F4-A38C08E29648}" dt="2022-12-29T01:44:09.558" v="1720" actId="26606"/>
        <pc:sldMkLst>
          <pc:docMk/>
          <pc:sldMk cId="451266969" sldId="263"/>
        </pc:sldMkLst>
        <pc:spChg chg="mod">
          <ac:chgData name="Matthew Monaco" userId="0758cf951b1705e9" providerId="LiveId" clId="{D48AD56B-3490-4499-86F4-A38C08E29648}" dt="2022-12-29T01:44:09.558" v="1720" actId="26606"/>
          <ac:spMkLst>
            <pc:docMk/>
            <pc:sldMk cId="451266969" sldId="263"/>
            <ac:spMk id="2" creationId="{F0D58699-6113-D1E3-C9A4-012D9C9B1F52}"/>
          </ac:spMkLst>
        </pc:spChg>
        <pc:spChg chg="add del mod">
          <ac:chgData name="Matthew Monaco" userId="0758cf951b1705e9" providerId="LiveId" clId="{D48AD56B-3490-4499-86F4-A38C08E29648}" dt="2022-12-29T01:44:09.558" v="1720" actId="26606"/>
          <ac:spMkLst>
            <pc:docMk/>
            <pc:sldMk cId="451266969" sldId="263"/>
            <ac:spMk id="3" creationId="{F75A839C-2792-6BB2-7515-F0736D71CA3E}"/>
          </ac:spMkLst>
        </pc:spChg>
        <pc:spChg chg="add del">
          <ac:chgData name="Matthew Monaco" userId="0758cf951b1705e9" providerId="LiveId" clId="{D48AD56B-3490-4499-86F4-A38C08E29648}" dt="2022-12-29T01:44:05.336" v="1715" actId="26606"/>
          <ac:spMkLst>
            <pc:docMk/>
            <pc:sldMk cId="451266969" sldId="263"/>
            <ac:spMk id="8" creationId="{5690F3EE-0CD1-4520-B020-4E1DF3141C74}"/>
          </ac:spMkLst>
        </pc:spChg>
        <pc:spChg chg="add del">
          <ac:chgData name="Matthew Monaco" userId="0758cf951b1705e9" providerId="LiveId" clId="{D48AD56B-3490-4499-86F4-A38C08E29648}" dt="2022-12-29T01:44:09.553" v="1719" actId="26606"/>
          <ac:spMkLst>
            <pc:docMk/>
            <pc:sldMk cId="451266969" sldId="263"/>
            <ac:spMk id="9" creationId="{D0672142-94D6-400E-B188-309B101D8BEB}"/>
          </ac:spMkLst>
        </pc:spChg>
        <pc:spChg chg="add del">
          <ac:chgData name="Matthew Monaco" userId="0758cf951b1705e9" providerId="LiveId" clId="{D48AD56B-3490-4499-86F4-A38C08E29648}" dt="2022-12-29T01:44:05.336" v="1715" actId="26606"/>
          <ac:spMkLst>
            <pc:docMk/>
            <pc:sldMk cId="451266969" sldId="263"/>
            <ac:spMk id="10" creationId="{9EFDE1E9-7FE0-45CA-9DE2-237F77319A9F}"/>
          </ac:spMkLst>
        </pc:spChg>
        <pc:spChg chg="add del">
          <ac:chgData name="Matthew Monaco" userId="0758cf951b1705e9" providerId="LiveId" clId="{D48AD56B-3490-4499-86F4-A38C08E29648}" dt="2022-12-29T01:44:09.553" v="1719" actId="26606"/>
          <ac:spMkLst>
            <pc:docMk/>
            <pc:sldMk cId="451266969" sldId="263"/>
            <ac:spMk id="11" creationId="{C127259A-B804-4AD2-9BC6-66F7BB218575}"/>
          </ac:spMkLst>
        </pc:spChg>
        <pc:spChg chg="add del">
          <ac:chgData name="Matthew Monaco" userId="0758cf951b1705e9" providerId="LiveId" clId="{D48AD56B-3490-4499-86F4-A38C08E29648}" dt="2022-12-29T01:44:06.770" v="1717" actId="26606"/>
          <ac:spMkLst>
            <pc:docMk/>
            <pc:sldMk cId="451266969" sldId="263"/>
            <ac:spMk id="12" creationId="{5690F3EE-0CD1-4520-B020-4E1DF3141C74}"/>
          </ac:spMkLst>
        </pc:spChg>
        <pc:spChg chg="add del">
          <ac:chgData name="Matthew Monaco" userId="0758cf951b1705e9" providerId="LiveId" clId="{D48AD56B-3490-4499-86F4-A38C08E29648}" dt="2022-12-29T01:44:06.770" v="1717" actId="26606"/>
          <ac:spMkLst>
            <pc:docMk/>
            <pc:sldMk cId="451266969" sldId="263"/>
            <ac:spMk id="13" creationId="{9EFDE1E9-7FE0-45CA-9DE2-237F77319A9F}"/>
          </ac:spMkLst>
        </pc:spChg>
        <pc:spChg chg="add">
          <ac:chgData name="Matthew Monaco" userId="0758cf951b1705e9" providerId="LiveId" clId="{D48AD56B-3490-4499-86F4-A38C08E29648}" dt="2022-12-29T01:44:09.558" v="1720" actId="26606"/>
          <ac:spMkLst>
            <pc:docMk/>
            <pc:sldMk cId="451266969" sldId="263"/>
            <ac:spMk id="18" creationId="{5BBD3ED2-B0E6-45A2-ABD5-ECF31BC37C2E}"/>
          </ac:spMkLst>
        </pc:spChg>
        <pc:spChg chg="add">
          <ac:chgData name="Matthew Monaco" userId="0758cf951b1705e9" providerId="LiveId" clId="{D48AD56B-3490-4499-86F4-A38C08E29648}" dt="2022-12-29T01:44:09.558" v="1720" actId="26606"/>
          <ac:spMkLst>
            <pc:docMk/>
            <pc:sldMk cId="451266969" sldId="263"/>
            <ac:spMk id="19" creationId="{F2D2D1E8-4ABF-4B6B-B39D-40B080B61E49}"/>
          </ac:spMkLst>
        </pc:spChg>
        <pc:spChg chg="add">
          <ac:chgData name="Matthew Monaco" userId="0758cf951b1705e9" providerId="LiveId" clId="{D48AD56B-3490-4499-86F4-A38C08E29648}" dt="2022-12-29T01:44:09.558" v="1720" actId="26606"/>
          <ac:spMkLst>
            <pc:docMk/>
            <pc:sldMk cId="451266969" sldId="263"/>
            <ac:spMk id="20" creationId="{BC7AB4B5-66A5-48D1-BD88-C60A16ED971B}"/>
          </ac:spMkLst>
        </pc:spChg>
        <pc:spChg chg="add">
          <ac:chgData name="Matthew Monaco" userId="0758cf951b1705e9" providerId="LiveId" clId="{D48AD56B-3490-4499-86F4-A38C08E29648}" dt="2022-12-29T01:44:09.558" v="1720" actId="26606"/>
          <ac:spMkLst>
            <pc:docMk/>
            <pc:sldMk cId="451266969" sldId="263"/>
            <ac:spMk id="21" creationId="{F75A839C-2792-6BB2-7515-F0736D71CA3E}"/>
          </ac:spMkLst>
        </pc:spChg>
        <pc:graphicFrameChg chg="add del">
          <ac:chgData name="Matthew Monaco" userId="0758cf951b1705e9" providerId="LiveId" clId="{D48AD56B-3490-4499-86F4-A38C08E29648}" dt="2022-12-29T01:44:09.553" v="1719" actId="26606"/>
          <ac:graphicFrameMkLst>
            <pc:docMk/>
            <pc:sldMk cId="451266969" sldId="263"/>
            <ac:graphicFrameMk id="16" creationId="{36EF795A-840D-D3FE-64D1-73D866311696}"/>
          </ac:graphicFrameMkLst>
        </pc:graphicFrameChg>
        <pc:picChg chg="add del">
          <ac:chgData name="Matthew Monaco" userId="0758cf951b1705e9" providerId="LiveId" clId="{D48AD56B-3490-4499-86F4-A38C08E29648}" dt="2022-12-29T01:27:49.232" v="865" actId="478"/>
          <ac:picMkLst>
            <pc:docMk/>
            <pc:sldMk cId="451266969" sldId="263"/>
            <ac:picMk id="5" creationId="{397D13C8-F894-932A-90CB-C8A1995FD0EE}"/>
          </ac:picMkLst>
        </pc:picChg>
        <pc:picChg chg="add del">
          <ac:chgData name="Matthew Monaco" userId="0758cf951b1705e9" providerId="LiveId" clId="{D48AD56B-3490-4499-86F4-A38C08E29648}" dt="2022-12-29T01:44:00.327" v="1713" actId="26606"/>
          <ac:picMkLst>
            <pc:docMk/>
            <pc:sldMk cId="451266969" sldId="263"/>
            <ac:picMk id="6" creationId="{FA00935D-7967-D7EF-A6CC-9CE1C955BE48}"/>
          </ac:picMkLst>
        </pc:picChg>
        <pc:cxnChg chg="add del">
          <ac:chgData name="Matthew Monaco" userId="0758cf951b1705e9" providerId="LiveId" clId="{D48AD56B-3490-4499-86F4-A38C08E29648}" dt="2022-12-29T01:44:09.553" v="1719" actId="26606"/>
          <ac:cxnSpMkLst>
            <pc:docMk/>
            <pc:sldMk cId="451266969" sldId="263"/>
            <ac:cxnSpMk id="15" creationId="{39B4E8A7-8505-4752-9B81-C739116CE02E}"/>
          </ac:cxnSpMkLst>
        </pc:cxnChg>
      </pc:sldChg>
      <pc:sldChg chg="addSp delSp modSp mod setBg modNotesTx">
        <pc:chgData name="Matthew Monaco" userId="0758cf951b1705e9" providerId="LiveId" clId="{D48AD56B-3490-4499-86F4-A38C08E29648}" dt="2022-12-29T01:50:37.269" v="1747"/>
        <pc:sldMkLst>
          <pc:docMk/>
          <pc:sldMk cId="3041139993" sldId="264"/>
        </pc:sldMkLst>
        <pc:spChg chg="mod">
          <ac:chgData name="Matthew Monaco" userId="0758cf951b1705e9" providerId="LiveId" clId="{D48AD56B-3490-4499-86F4-A38C08E29648}" dt="2022-12-29T01:50:24.927" v="1739" actId="26606"/>
          <ac:spMkLst>
            <pc:docMk/>
            <pc:sldMk cId="3041139993" sldId="264"/>
            <ac:spMk id="2" creationId="{F69EB6E5-5F8B-0012-FF42-B8A86008C170}"/>
          </ac:spMkLst>
        </pc:spChg>
        <pc:spChg chg="mod">
          <ac:chgData name="Matthew Monaco" userId="0758cf951b1705e9" providerId="LiveId" clId="{D48AD56B-3490-4499-86F4-A38C08E29648}" dt="2022-12-29T01:50:24.927" v="1739" actId="26606"/>
          <ac:spMkLst>
            <pc:docMk/>
            <pc:sldMk cId="3041139993" sldId="264"/>
            <ac:spMk id="3" creationId="{1E1C23AB-4F7B-8D67-B2AD-FECD8C0B97FF}"/>
          </ac:spMkLst>
        </pc:spChg>
        <pc:picChg chg="add del mod ord">
          <ac:chgData name="Matthew Monaco" userId="0758cf951b1705e9" providerId="LiveId" clId="{D48AD56B-3490-4499-86F4-A38C08E29648}" dt="2022-12-29T01:50:12.912" v="1734" actId="478"/>
          <ac:picMkLst>
            <pc:docMk/>
            <pc:sldMk cId="3041139993" sldId="264"/>
            <ac:picMk id="5" creationId="{33D591B6-352B-E1B5-6A0F-97ED92F125B8}"/>
          </ac:picMkLst>
        </pc:picChg>
        <pc:picChg chg="add mod">
          <ac:chgData name="Matthew Monaco" userId="0758cf951b1705e9" providerId="LiveId" clId="{D48AD56B-3490-4499-86F4-A38C08E29648}" dt="2022-12-29T01:50:24.927" v="1739" actId="26606"/>
          <ac:picMkLst>
            <pc:docMk/>
            <pc:sldMk cId="3041139993" sldId="264"/>
            <ac:picMk id="5122" creationId="{2209C468-1D83-42EC-9EC0-1D001450388F}"/>
          </ac:picMkLst>
        </pc:picChg>
      </pc:sldChg>
      <pc:sldChg chg="addSp delSp modSp mod setBg modNotesTx">
        <pc:chgData name="Matthew Monaco" userId="0758cf951b1705e9" providerId="LiveId" clId="{D48AD56B-3490-4499-86F4-A38C08E29648}" dt="2022-12-29T02:01:41.295" v="2516" actId="27614"/>
        <pc:sldMkLst>
          <pc:docMk/>
          <pc:sldMk cId="3864074121" sldId="265"/>
        </pc:sldMkLst>
        <pc:spChg chg="mod">
          <ac:chgData name="Matthew Monaco" userId="0758cf951b1705e9" providerId="LiveId" clId="{D48AD56B-3490-4499-86F4-A38C08E29648}" dt="2022-12-29T02:01:36.828" v="2515" actId="26606"/>
          <ac:spMkLst>
            <pc:docMk/>
            <pc:sldMk cId="3864074121" sldId="265"/>
            <ac:spMk id="2" creationId="{5B644B05-8B27-50E8-2992-10EDE6019693}"/>
          </ac:spMkLst>
        </pc:spChg>
        <pc:spChg chg="mod">
          <ac:chgData name="Matthew Monaco" userId="0758cf951b1705e9" providerId="LiveId" clId="{D48AD56B-3490-4499-86F4-A38C08E29648}" dt="2022-12-29T02:01:36.828" v="2515" actId="26606"/>
          <ac:spMkLst>
            <pc:docMk/>
            <pc:sldMk cId="3864074121" sldId="265"/>
            <ac:spMk id="3" creationId="{480EE13B-3341-23A3-C2A0-E320BF8254A7}"/>
          </ac:spMkLst>
        </pc:spChg>
        <pc:picChg chg="add del">
          <ac:chgData name="Matthew Monaco" userId="0758cf951b1705e9" providerId="LiveId" clId="{D48AD56B-3490-4499-86F4-A38C08E29648}" dt="2022-12-29T01:54:19.306" v="1753" actId="478"/>
          <ac:picMkLst>
            <pc:docMk/>
            <pc:sldMk cId="3864074121" sldId="265"/>
            <ac:picMk id="5" creationId="{A69A723B-E286-8075-8459-5DC5D1CB5D42}"/>
          </ac:picMkLst>
        </pc:picChg>
        <pc:picChg chg="add mod">
          <ac:chgData name="Matthew Monaco" userId="0758cf951b1705e9" providerId="LiveId" clId="{D48AD56B-3490-4499-86F4-A38C08E29648}" dt="2022-12-29T02:01:41.295" v="2516" actId="27614"/>
          <ac:picMkLst>
            <pc:docMk/>
            <pc:sldMk cId="3864074121" sldId="265"/>
            <ac:picMk id="6" creationId="{4324CC7D-D7E0-42B3-BF64-1D019B6202AF}"/>
          </ac:picMkLst>
        </pc:picChg>
      </pc:sldChg>
      <pc:sldChg chg="addSp delSp modSp mod setBg setClrOvrMap">
        <pc:chgData name="Matthew Monaco" userId="0758cf951b1705e9" providerId="LiveId" clId="{D48AD56B-3490-4499-86F4-A38C08E29648}" dt="2022-12-29T23:08:33.146" v="3065" actId="478"/>
        <pc:sldMkLst>
          <pc:docMk/>
          <pc:sldMk cId="2734220681" sldId="266"/>
        </pc:sldMkLst>
        <pc:spChg chg="mod">
          <ac:chgData name="Matthew Monaco" userId="0758cf951b1705e9" providerId="LiveId" clId="{D48AD56B-3490-4499-86F4-A38C08E29648}" dt="2022-12-29T02:03:26.569" v="2527" actId="26606"/>
          <ac:spMkLst>
            <pc:docMk/>
            <pc:sldMk cId="2734220681" sldId="266"/>
            <ac:spMk id="2" creationId="{E6757612-82D7-4787-7049-2B35E27DC515}"/>
          </ac:spMkLst>
        </pc:spChg>
        <pc:spChg chg="mod">
          <ac:chgData name="Matthew Monaco" userId="0758cf951b1705e9" providerId="LiveId" clId="{D48AD56B-3490-4499-86F4-A38C08E29648}" dt="2022-12-29T02:03:26.569" v="2527" actId="26606"/>
          <ac:spMkLst>
            <pc:docMk/>
            <pc:sldMk cId="2734220681" sldId="266"/>
            <ac:spMk id="3" creationId="{9A47CB56-1843-D70A-0FC0-D104AE6F22ED}"/>
          </ac:spMkLst>
        </pc:spChg>
        <pc:spChg chg="add del">
          <ac:chgData name="Matthew Monaco" userId="0758cf951b1705e9" providerId="LiveId" clId="{D48AD56B-3490-4499-86F4-A38C08E29648}" dt="2022-12-29T02:02:57.016" v="2523" actId="26606"/>
          <ac:spMkLst>
            <pc:docMk/>
            <pc:sldMk cId="2734220681" sldId="266"/>
            <ac:spMk id="7" creationId="{F5F28DF4-08D5-4BC4-84A1-C0DCA66F483F}"/>
          </ac:spMkLst>
        </pc:spChg>
        <pc:spChg chg="add del">
          <ac:chgData name="Matthew Monaco" userId="0758cf951b1705e9" providerId="LiveId" clId="{D48AD56B-3490-4499-86F4-A38C08E29648}" dt="2022-12-29T02:02:57.016" v="2523" actId="26606"/>
          <ac:spMkLst>
            <pc:docMk/>
            <pc:sldMk cId="2734220681" sldId="266"/>
            <ac:spMk id="8" creationId="{89AE0452-FADF-4CC9-8A9B-B5393D499F44}"/>
          </ac:spMkLst>
        </pc:spChg>
        <pc:spChg chg="add del">
          <ac:chgData name="Matthew Monaco" userId="0758cf951b1705e9" providerId="LiveId" clId="{D48AD56B-3490-4499-86F4-A38C08E29648}" dt="2022-12-29T02:02:53.477" v="2519" actId="26606"/>
          <ac:spMkLst>
            <pc:docMk/>
            <pc:sldMk cId="2734220681" sldId="266"/>
            <ac:spMk id="10" creationId="{0EF8982E-02F0-4D24-85CB-98DEBCC3226A}"/>
          </ac:spMkLst>
        </pc:spChg>
        <pc:spChg chg="add del">
          <ac:chgData name="Matthew Monaco" userId="0758cf951b1705e9" providerId="LiveId" clId="{D48AD56B-3490-4499-86F4-A38C08E29648}" dt="2022-12-29T02:03:26.569" v="2527" actId="26606"/>
          <ac:spMkLst>
            <pc:docMk/>
            <pc:sldMk cId="2734220681" sldId="266"/>
            <ac:spMk id="11" creationId="{0EF8982E-02F0-4D24-85CB-98DEBCC3226A}"/>
          </ac:spMkLst>
        </pc:spChg>
        <pc:spChg chg="add del">
          <ac:chgData name="Matthew Monaco" userId="0758cf951b1705e9" providerId="LiveId" clId="{D48AD56B-3490-4499-86F4-A38C08E29648}" dt="2022-12-29T02:02:53.477" v="2519" actId="26606"/>
          <ac:spMkLst>
            <pc:docMk/>
            <pc:sldMk cId="2734220681" sldId="266"/>
            <ac:spMk id="12" creationId="{2CB72970-2D5B-4516-9F76-B1220A77B6AB}"/>
          </ac:spMkLst>
        </pc:spChg>
        <pc:spChg chg="add del">
          <ac:chgData name="Matthew Monaco" userId="0758cf951b1705e9" providerId="LiveId" clId="{D48AD56B-3490-4499-86F4-A38C08E29648}" dt="2022-12-29T02:03:26.569" v="2527" actId="26606"/>
          <ac:spMkLst>
            <pc:docMk/>
            <pc:sldMk cId="2734220681" sldId="266"/>
            <ac:spMk id="13" creationId="{2CB72970-2D5B-4516-9F76-B1220A77B6AB}"/>
          </ac:spMkLst>
        </pc:spChg>
        <pc:picChg chg="add del mod">
          <ac:chgData name="Matthew Monaco" userId="0758cf951b1705e9" providerId="LiveId" clId="{D48AD56B-3490-4499-86F4-A38C08E29648}" dt="2022-12-29T02:03:14.182" v="2525" actId="478"/>
          <ac:picMkLst>
            <pc:docMk/>
            <pc:sldMk cId="2734220681" sldId="266"/>
            <ac:picMk id="5" creationId="{7E62DC2D-6D3A-BB60-2718-9877F7A2867C}"/>
          </ac:picMkLst>
        </pc:picChg>
        <pc:picChg chg="add mod">
          <ac:chgData name="Matthew Monaco" userId="0758cf951b1705e9" providerId="LiveId" clId="{D48AD56B-3490-4499-86F4-A38C08E29648}" dt="2022-12-29T02:03:26.569" v="2527" actId="26606"/>
          <ac:picMkLst>
            <pc:docMk/>
            <pc:sldMk cId="2734220681" sldId="266"/>
            <ac:picMk id="9" creationId="{59B0BAD6-7686-509F-35F7-838AA0BD9859}"/>
          </ac:picMkLst>
        </pc:picChg>
        <pc:picChg chg="add del mod">
          <ac:chgData name="Matthew Monaco" userId="0758cf951b1705e9" providerId="LiveId" clId="{D48AD56B-3490-4499-86F4-A38C08E29648}" dt="2022-12-29T23:08:33.146" v="3065" actId="478"/>
          <ac:picMkLst>
            <pc:docMk/>
            <pc:sldMk cId="2734220681" sldId="266"/>
            <ac:picMk id="14" creationId="{56816F69-B1CA-A444-730E-E2729A7A3C2A}"/>
          </ac:picMkLst>
        </pc:picChg>
        <pc:picChg chg="add del mod">
          <ac:chgData name="Matthew Monaco" userId="0758cf951b1705e9" providerId="LiveId" clId="{D48AD56B-3490-4499-86F4-A38C08E29648}" dt="2022-12-29T23:08:31.606" v="3063" actId="478"/>
          <ac:picMkLst>
            <pc:docMk/>
            <pc:sldMk cId="2734220681" sldId="266"/>
            <ac:picMk id="15" creationId="{529C7302-9E78-5D50-CAD8-C021A74ED72B}"/>
          </ac:picMkLst>
        </pc:picChg>
        <pc:picChg chg="add del mod">
          <ac:chgData name="Matthew Monaco" userId="0758cf951b1705e9" providerId="LiveId" clId="{D48AD56B-3490-4499-86F4-A38C08E29648}" dt="2022-12-29T23:08:32.775" v="3064" actId="478"/>
          <ac:picMkLst>
            <pc:docMk/>
            <pc:sldMk cId="2734220681" sldId="266"/>
            <ac:picMk id="16" creationId="{B5F0AFCB-AFDA-1F0C-CCEF-F94B01A09091}"/>
          </ac:picMkLst>
        </pc:picChg>
      </pc:sldChg>
      <pc:sldChg chg="addSp delSp modSp mod setBg modNotesTx">
        <pc:chgData name="Matthew Monaco" userId="0758cf951b1705e9" providerId="LiveId" clId="{D48AD56B-3490-4499-86F4-A38C08E29648}" dt="2022-12-29T23:08:22.868" v="3062" actId="1076"/>
        <pc:sldMkLst>
          <pc:docMk/>
          <pc:sldMk cId="3704473517" sldId="267"/>
        </pc:sldMkLst>
        <pc:spChg chg="mod">
          <ac:chgData name="Matthew Monaco" userId="0758cf951b1705e9" providerId="LiveId" clId="{D48AD56B-3490-4499-86F4-A38C08E29648}" dt="2022-12-29T23:08:08.544" v="3057" actId="26606"/>
          <ac:spMkLst>
            <pc:docMk/>
            <pc:sldMk cId="3704473517" sldId="267"/>
            <ac:spMk id="2" creationId="{5B8B6720-5F15-6D2D-CEA7-60C62628FF86}"/>
          </ac:spMkLst>
        </pc:spChg>
        <pc:spChg chg="del mod">
          <ac:chgData name="Matthew Monaco" userId="0758cf951b1705e9" providerId="LiveId" clId="{D48AD56B-3490-4499-86F4-A38C08E29648}" dt="2022-12-29T23:08:08.544" v="3057" actId="26606"/>
          <ac:spMkLst>
            <pc:docMk/>
            <pc:sldMk cId="3704473517" sldId="267"/>
            <ac:spMk id="3" creationId="{C603EBDF-6EF0-CD9F-6137-D56533789465}"/>
          </ac:spMkLst>
        </pc:spChg>
        <pc:spChg chg="add">
          <ac:chgData name="Matthew Monaco" userId="0758cf951b1705e9" providerId="LiveId" clId="{D48AD56B-3490-4499-86F4-A38C08E29648}" dt="2022-12-29T23:08:08.544" v="3057" actId="26606"/>
          <ac:spMkLst>
            <pc:docMk/>
            <pc:sldMk cId="3704473517" sldId="267"/>
            <ac:spMk id="6" creationId="{D0672142-94D6-400E-B188-309B101D8BEB}"/>
          </ac:spMkLst>
        </pc:spChg>
        <pc:spChg chg="add">
          <ac:chgData name="Matthew Monaco" userId="0758cf951b1705e9" providerId="LiveId" clId="{D48AD56B-3490-4499-86F4-A38C08E29648}" dt="2022-12-29T23:08:08.544" v="3057" actId="26606"/>
          <ac:spMkLst>
            <pc:docMk/>
            <pc:sldMk cId="3704473517" sldId="267"/>
            <ac:spMk id="11" creationId="{C127259A-B804-4AD2-9BC6-66F7BB218575}"/>
          </ac:spMkLst>
        </pc:spChg>
        <pc:graphicFrameChg chg="add">
          <ac:chgData name="Matthew Monaco" userId="0758cf951b1705e9" providerId="LiveId" clId="{D48AD56B-3490-4499-86F4-A38C08E29648}" dt="2022-12-29T23:08:08.544" v="3057" actId="26606"/>
          <ac:graphicFrameMkLst>
            <pc:docMk/>
            <pc:sldMk cId="3704473517" sldId="267"/>
            <ac:graphicFrameMk id="8" creationId="{42A868D3-6724-17B3-643D-EC068A50C4C0}"/>
          </ac:graphicFrameMkLst>
        </pc:graphicFrameChg>
        <pc:picChg chg="add del mod">
          <ac:chgData name="Matthew Monaco" userId="0758cf951b1705e9" providerId="LiveId" clId="{D48AD56B-3490-4499-86F4-A38C08E29648}" dt="2022-12-29T23:07:56.164" v="3056" actId="478"/>
          <ac:picMkLst>
            <pc:docMk/>
            <pc:sldMk cId="3704473517" sldId="267"/>
            <ac:picMk id="5" creationId="{6873BAE0-F306-3291-1ED3-7CE1BE17EF7C}"/>
          </ac:picMkLst>
        </pc:picChg>
        <pc:picChg chg="add del mod">
          <ac:chgData name="Matthew Monaco" userId="0758cf951b1705e9" providerId="LiveId" clId="{D48AD56B-3490-4499-86F4-A38C08E29648}" dt="2022-12-29T23:07:54.909" v="3054" actId="478"/>
          <ac:picMkLst>
            <pc:docMk/>
            <pc:sldMk cId="3704473517" sldId="267"/>
            <ac:picMk id="7" creationId="{AA6EFDE1-B341-B22E-7319-5DDE90100A56}"/>
          </ac:picMkLst>
        </pc:picChg>
        <pc:picChg chg="add del mod">
          <ac:chgData name="Matthew Monaco" userId="0758cf951b1705e9" providerId="LiveId" clId="{D48AD56B-3490-4499-86F4-A38C08E29648}" dt="2022-12-29T23:07:55.473" v="3055" actId="478"/>
          <ac:picMkLst>
            <pc:docMk/>
            <pc:sldMk cId="3704473517" sldId="267"/>
            <ac:picMk id="25" creationId="{8F4E3915-2362-7F60-B4D6-A4A49CFBFE92}"/>
          </ac:picMkLst>
        </pc:picChg>
        <pc:picChg chg="add mod">
          <ac:chgData name="Matthew Monaco" userId="0758cf951b1705e9" providerId="LiveId" clId="{D48AD56B-3490-4499-86F4-A38C08E29648}" dt="2022-12-29T23:08:22.868" v="3062" actId="1076"/>
          <ac:picMkLst>
            <pc:docMk/>
            <pc:sldMk cId="3704473517" sldId="267"/>
            <ac:picMk id="26" creationId="{85372360-63E1-70EE-35BA-A449AC4D2647}"/>
          </ac:picMkLst>
        </pc:picChg>
        <pc:picChg chg="add mod">
          <ac:chgData name="Matthew Monaco" userId="0758cf951b1705e9" providerId="LiveId" clId="{D48AD56B-3490-4499-86F4-A38C08E29648}" dt="2022-12-29T23:08:18.299" v="3060" actId="1076"/>
          <ac:picMkLst>
            <pc:docMk/>
            <pc:sldMk cId="3704473517" sldId="267"/>
            <ac:picMk id="27" creationId="{187A1175-3552-7EAE-0982-23EAA236B10C}"/>
          </ac:picMkLst>
        </pc:picChg>
        <pc:picChg chg="add mod">
          <ac:chgData name="Matthew Monaco" userId="0758cf951b1705e9" providerId="LiveId" clId="{D48AD56B-3490-4499-86F4-A38C08E29648}" dt="2022-12-29T23:08:20.661" v="3061" actId="1076"/>
          <ac:picMkLst>
            <pc:docMk/>
            <pc:sldMk cId="3704473517" sldId="267"/>
            <ac:picMk id="28" creationId="{E04D2C8A-2619-CB5C-992E-9A9F7C9FB15D}"/>
          </ac:picMkLst>
        </pc:picChg>
        <pc:cxnChg chg="add del mod">
          <ac:chgData name="Matthew Monaco" userId="0758cf951b1705e9" providerId="LiveId" clId="{D48AD56B-3490-4499-86F4-A38C08E29648}" dt="2022-12-29T23:03:05.786" v="2687" actId="478"/>
          <ac:cxnSpMkLst>
            <pc:docMk/>
            <pc:sldMk cId="3704473517" sldId="267"/>
            <ac:cxnSpMk id="9" creationId="{E5DD7034-94EA-E17A-1CEA-B377B4578A87}"/>
          </ac:cxnSpMkLst>
        </pc:cxnChg>
        <pc:cxnChg chg="add del mod">
          <ac:chgData name="Matthew Monaco" userId="0758cf951b1705e9" providerId="LiveId" clId="{D48AD56B-3490-4499-86F4-A38C08E29648}" dt="2022-12-29T23:03:05.192" v="2686" actId="478"/>
          <ac:cxnSpMkLst>
            <pc:docMk/>
            <pc:sldMk cId="3704473517" sldId="267"/>
            <ac:cxnSpMk id="10" creationId="{E79C2A25-C487-B128-13C3-B95A6A501965}"/>
          </ac:cxnSpMkLst>
        </pc:cxnChg>
        <pc:cxnChg chg="add">
          <ac:chgData name="Matthew Monaco" userId="0758cf951b1705e9" providerId="LiveId" clId="{D48AD56B-3490-4499-86F4-A38C08E29648}" dt="2022-12-29T23:08:08.544" v="3057" actId="26606"/>
          <ac:cxnSpMkLst>
            <pc:docMk/>
            <pc:sldMk cId="3704473517" sldId="267"/>
            <ac:cxnSpMk id="13" creationId="{39B4E8A7-8505-4752-9B81-C739116CE02E}"/>
          </ac:cxnSpMkLst>
        </pc:cxnChg>
        <pc:cxnChg chg="add del mod">
          <ac:chgData name="Matthew Monaco" userId="0758cf951b1705e9" providerId="LiveId" clId="{D48AD56B-3490-4499-86F4-A38C08E29648}" dt="2022-12-29T23:03:04.590" v="2685" actId="478"/>
          <ac:cxnSpMkLst>
            <pc:docMk/>
            <pc:sldMk cId="3704473517" sldId="267"/>
            <ac:cxnSpMk id="14" creationId="{4900AA85-BCDB-F71D-CFBB-BB4640AEBCED}"/>
          </ac:cxnSpMkLst>
        </pc:cxnChg>
      </pc:sldChg>
      <pc:sldChg chg="modSp mod">
        <pc:chgData name="Matthew Monaco" userId="0758cf951b1705e9" providerId="LiveId" clId="{D48AD56B-3490-4499-86F4-A38C08E29648}" dt="2022-12-29T23:04:30.306" v="2874" actId="313"/>
        <pc:sldMkLst>
          <pc:docMk/>
          <pc:sldMk cId="287428127" sldId="269"/>
        </pc:sldMkLst>
        <pc:spChg chg="mod">
          <ac:chgData name="Matthew Monaco" userId="0758cf951b1705e9" providerId="LiveId" clId="{D48AD56B-3490-4499-86F4-A38C08E29648}" dt="2022-12-29T23:04:30.306" v="2874" actId="313"/>
          <ac:spMkLst>
            <pc:docMk/>
            <pc:sldMk cId="287428127" sldId="269"/>
            <ac:spMk id="3" creationId="{380A6C89-EC61-51D8-DB1F-2209E3B5E938}"/>
          </ac:spMkLst>
        </pc:spChg>
      </pc:sldChg>
      <pc:sldChg chg="modSp mod">
        <pc:chgData name="Matthew Monaco" userId="0758cf951b1705e9" providerId="LiveId" clId="{D48AD56B-3490-4499-86F4-A38C08E29648}" dt="2022-12-29T01:37:55.663" v="1524" actId="27636"/>
        <pc:sldMkLst>
          <pc:docMk/>
          <pc:sldMk cId="901795383" sldId="270"/>
        </pc:sldMkLst>
        <pc:spChg chg="mod">
          <ac:chgData name="Matthew Monaco" userId="0758cf951b1705e9" providerId="LiveId" clId="{D48AD56B-3490-4499-86F4-A38C08E29648}" dt="2022-12-29T01:37:55.663" v="1524" actId="27636"/>
          <ac:spMkLst>
            <pc:docMk/>
            <pc:sldMk cId="901795383" sldId="270"/>
            <ac:spMk id="3" creationId="{71E84074-6D6A-5A96-2518-FB6A4DF68936}"/>
          </ac:spMkLst>
        </pc:spChg>
      </pc:sldChg>
      <pc:sldChg chg="addSp modSp mod setBg">
        <pc:chgData name="Matthew Monaco" userId="0758cf951b1705e9" providerId="LiveId" clId="{D48AD56B-3490-4499-86F4-A38C08E29648}" dt="2022-12-29T23:15:59.907" v="3835" actId="20577"/>
        <pc:sldMkLst>
          <pc:docMk/>
          <pc:sldMk cId="3271490018" sldId="273"/>
        </pc:sldMkLst>
        <pc:spChg chg="mod">
          <ac:chgData name="Matthew Monaco" userId="0758cf951b1705e9" providerId="LiveId" clId="{D48AD56B-3490-4499-86F4-A38C08E29648}" dt="2022-12-29T23:15:42.030" v="3830" actId="26606"/>
          <ac:spMkLst>
            <pc:docMk/>
            <pc:sldMk cId="3271490018" sldId="273"/>
            <ac:spMk id="2" creationId="{E01EDC76-1E5F-F6F2-572A-700C2001B5C3}"/>
          </ac:spMkLst>
        </pc:spChg>
        <pc:spChg chg="mod">
          <ac:chgData name="Matthew Monaco" userId="0758cf951b1705e9" providerId="LiveId" clId="{D48AD56B-3490-4499-86F4-A38C08E29648}" dt="2022-12-29T23:15:59.907" v="3835" actId="20577"/>
          <ac:spMkLst>
            <pc:docMk/>
            <pc:sldMk cId="3271490018" sldId="273"/>
            <ac:spMk id="3" creationId="{18CAFB24-BA4B-A0E6-5D27-DE43E5C7FD1D}"/>
          </ac:spMkLst>
        </pc:spChg>
        <pc:picChg chg="add mod">
          <ac:chgData name="Matthew Monaco" userId="0758cf951b1705e9" providerId="LiveId" clId="{D48AD56B-3490-4499-86F4-A38C08E29648}" dt="2022-12-29T23:15:42.030" v="3830" actId="26606"/>
          <ac:picMkLst>
            <pc:docMk/>
            <pc:sldMk cId="3271490018" sldId="273"/>
            <ac:picMk id="4" creationId="{394FE1BE-335E-C5F6-5AF9-D0AC9489CD9A}"/>
          </ac:picMkLst>
        </pc:picChg>
      </pc:sldChg>
      <pc:sldChg chg="modSp mod">
        <pc:chgData name="Matthew Monaco" userId="0758cf951b1705e9" providerId="LiveId" clId="{D48AD56B-3490-4499-86F4-A38C08E29648}" dt="2022-12-29T23:14:04.497" v="3656" actId="33524"/>
        <pc:sldMkLst>
          <pc:docMk/>
          <pc:sldMk cId="388841818" sldId="274"/>
        </pc:sldMkLst>
        <pc:spChg chg="mod">
          <ac:chgData name="Matthew Monaco" userId="0758cf951b1705e9" providerId="LiveId" clId="{D48AD56B-3490-4499-86F4-A38C08E29648}" dt="2022-12-29T23:14:04.497" v="3656" actId="33524"/>
          <ac:spMkLst>
            <pc:docMk/>
            <pc:sldMk cId="388841818" sldId="274"/>
            <ac:spMk id="3" creationId="{B9045E7E-CFD2-73AB-68B6-A80A790F5E9A}"/>
          </ac:spMkLst>
        </pc:spChg>
      </pc:sldChg>
      <pc:sldChg chg="modSp mod">
        <pc:chgData name="Matthew Monaco" userId="0758cf951b1705e9" providerId="LiveId" clId="{D48AD56B-3490-4499-86F4-A38C08E29648}" dt="2022-12-28T02:13:35.476" v="24" actId="1076"/>
        <pc:sldMkLst>
          <pc:docMk/>
          <pc:sldMk cId="1894773609" sldId="275"/>
        </pc:sldMkLst>
        <pc:picChg chg="mod modCrop">
          <ac:chgData name="Matthew Monaco" userId="0758cf951b1705e9" providerId="LiveId" clId="{D48AD56B-3490-4499-86F4-A38C08E29648}" dt="2022-12-28T02:13:35.476" v="24" actId="1076"/>
          <ac:picMkLst>
            <pc:docMk/>
            <pc:sldMk cId="1894773609" sldId="275"/>
            <ac:picMk id="5" creationId="{D8B41431-3E90-43C6-4955-DB16D48D5126}"/>
          </ac:picMkLst>
        </pc:picChg>
      </pc:sldChg>
      <pc:sldChg chg="addSp delSp modSp mod setBg">
        <pc:chgData name="Matthew Monaco" userId="0758cf951b1705e9" providerId="LiveId" clId="{D48AD56B-3490-4499-86F4-A38C08E29648}" dt="2022-12-29T23:20:38.899" v="4055" actId="26606"/>
        <pc:sldMkLst>
          <pc:docMk/>
          <pc:sldMk cId="264473273" sldId="276"/>
        </pc:sldMkLst>
        <pc:spChg chg="mod">
          <ac:chgData name="Matthew Monaco" userId="0758cf951b1705e9" providerId="LiveId" clId="{D48AD56B-3490-4499-86F4-A38C08E29648}" dt="2022-12-29T23:20:38.899" v="4055" actId="26606"/>
          <ac:spMkLst>
            <pc:docMk/>
            <pc:sldMk cId="264473273" sldId="276"/>
            <ac:spMk id="2" creationId="{5722F73A-A6CB-50AB-B8EC-EBF602248C01}"/>
          </ac:spMkLst>
        </pc:spChg>
        <pc:spChg chg="add del">
          <ac:chgData name="Matthew Monaco" userId="0758cf951b1705e9" providerId="LiveId" clId="{D48AD56B-3490-4499-86F4-A38C08E29648}" dt="2022-12-29T01:27:33.742" v="864" actId="26606"/>
          <ac:spMkLst>
            <pc:docMk/>
            <pc:sldMk cId="264473273" sldId="276"/>
            <ac:spMk id="3" creationId="{ADEE4A7E-C2D0-CF1D-5B8A-3358BCB283C1}"/>
          </ac:spMkLst>
        </pc:spChg>
        <pc:spChg chg="add del">
          <ac:chgData name="Matthew Monaco" userId="0758cf951b1705e9" providerId="LiveId" clId="{D48AD56B-3490-4499-86F4-A38C08E29648}" dt="2022-12-29T23:18:12.589" v="3836" actId="26606"/>
          <ac:spMkLst>
            <pc:docMk/>
            <pc:sldMk cId="264473273" sldId="276"/>
            <ac:spMk id="8" creationId="{5690F3EE-0CD1-4520-B020-4E1DF3141C74}"/>
          </ac:spMkLst>
        </pc:spChg>
        <pc:spChg chg="add del">
          <ac:chgData name="Matthew Monaco" userId="0758cf951b1705e9" providerId="LiveId" clId="{D48AD56B-3490-4499-86F4-A38C08E29648}" dt="2022-12-29T01:27:33.692" v="863" actId="26606"/>
          <ac:spMkLst>
            <pc:docMk/>
            <pc:sldMk cId="264473273" sldId="276"/>
            <ac:spMk id="9" creationId="{D0672142-94D6-400E-B188-309B101D8BEB}"/>
          </ac:spMkLst>
        </pc:spChg>
        <pc:spChg chg="add del">
          <ac:chgData name="Matthew Monaco" userId="0758cf951b1705e9" providerId="LiveId" clId="{D48AD56B-3490-4499-86F4-A38C08E29648}" dt="2022-12-29T23:18:12.589" v="3836" actId="26606"/>
          <ac:spMkLst>
            <pc:docMk/>
            <pc:sldMk cId="264473273" sldId="276"/>
            <ac:spMk id="10" creationId="{9EFDE1E9-7FE0-45CA-9DE2-237F77319A9F}"/>
          </ac:spMkLst>
        </pc:spChg>
        <pc:spChg chg="add del">
          <ac:chgData name="Matthew Monaco" userId="0758cf951b1705e9" providerId="LiveId" clId="{D48AD56B-3490-4499-86F4-A38C08E29648}" dt="2022-12-29T01:27:33.692" v="863" actId="26606"/>
          <ac:spMkLst>
            <pc:docMk/>
            <pc:sldMk cId="264473273" sldId="276"/>
            <ac:spMk id="11" creationId="{C127259A-B804-4AD2-9BC6-66F7BB218575}"/>
          </ac:spMkLst>
        </pc:spChg>
        <pc:spChg chg="add del">
          <ac:chgData name="Matthew Monaco" userId="0758cf951b1705e9" providerId="LiveId" clId="{D48AD56B-3490-4499-86F4-A38C08E29648}" dt="2022-12-29T23:18:12.589" v="3836" actId="26606"/>
          <ac:spMkLst>
            <pc:docMk/>
            <pc:sldMk cId="264473273" sldId="276"/>
            <ac:spMk id="15" creationId="{ADEE4A7E-C2D0-CF1D-5B8A-3358BCB283C1}"/>
          </ac:spMkLst>
        </pc:spChg>
        <pc:spChg chg="add del">
          <ac:chgData name="Matthew Monaco" userId="0758cf951b1705e9" providerId="LiveId" clId="{D48AD56B-3490-4499-86F4-A38C08E29648}" dt="2022-12-29T23:20:38.899" v="4055" actId="26606"/>
          <ac:spMkLst>
            <pc:docMk/>
            <pc:sldMk cId="264473273" sldId="276"/>
            <ac:spMk id="21" creationId="{7E475056-B0EB-44BE-8568-61ABEFB2E99D}"/>
          </ac:spMkLst>
        </pc:spChg>
        <pc:spChg chg="add del">
          <ac:chgData name="Matthew Monaco" userId="0758cf951b1705e9" providerId="LiveId" clId="{D48AD56B-3490-4499-86F4-A38C08E29648}" dt="2022-12-29T23:20:38.899" v="4055" actId="26606"/>
          <ac:spMkLst>
            <pc:docMk/>
            <pc:sldMk cId="264473273" sldId="276"/>
            <ac:spMk id="25" creationId="{E82ABBDC-7A44-4AE8-A04F-B5495481B9F2}"/>
          </ac:spMkLst>
        </pc:spChg>
        <pc:graphicFrameChg chg="add del">
          <ac:chgData name="Matthew Monaco" userId="0758cf951b1705e9" providerId="LiveId" clId="{D48AD56B-3490-4499-86F4-A38C08E29648}" dt="2022-12-29T01:27:33.692" v="863" actId="26606"/>
          <ac:graphicFrameMkLst>
            <pc:docMk/>
            <pc:sldMk cId="264473273" sldId="276"/>
            <ac:graphicFrameMk id="5" creationId="{E5974542-CB2B-4CAE-A5EE-674EB8C12AC8}"/>
          </ac:graphicFrameMkLst>
        </pc:graphicFrameChg>
        <pc:graphicFrameChg chg="add mod modGraphic">
          <ac:chgData name="Matthew Monaco" userId="0758cf951b1705e9" providerId="LiveId" clId="{D48AD56B-3490-4499-86F4-A38C08E29648}" dt="2022-12-29T23:20:38.899" v="4055" actId="26606"/>
          <ac:graphicFrameMkLst>
            <pc:docMk/>
            <pc:sldMk cId="264473273" sldId="276"/>
            <ac:graphicFrameMk id="17" creationId="{7989D8FB-5EF4-D0C4-77EA-083E15DAF617}"/>
          </ac:graphicFrameMkLst>
        </pc:graphicFrameChg>
        <pc:cxnChg chg="add del">
          <ac:chgData name="Matthew Monaco" userId="0758cf951b1705e9" providerId="LiveId" clId="{D48AD56B-3490-4499-86F4-A38C08E29648}" dt="2022-12-29T01:27:33.692" v="863" actId="26606"/>
          <ac:cxnSpMkLst>
            <pc:docMk/>
            <pc:sldMk cId="264473273" sldId="276"/>
            <ac:cxnSpMk id="13" creationId="{39B4E8A7-8505-4752-9B81-C739116CE02E}"/>
          </ac:cxnSpMkLst>
        </pc:cxnChg>
        <pc:cxnChg chg="add del">
          <ac:chgData name="Matthew Monaco" userId="0758cf951b1705e9" providerId="LiveId" clId="{D48AD56B-3490-4499-86F4-A38C08E29648}" dt="2022-12-29T23:20:38.899" v="4055" actId="26606"/>
          <ac:cxnSpMkLst>
            <pc:docMk/>
            <pc:sldMk cId="264473273" sldId="276"/>
            <ac:cxnSpMk id="23" creationId="{F2C8E2EC-73A4-48C2-B4D7-D7726BD908EE}"/>
          </ac:cxnSpMkLst>
        </pc:cxnChg>
      </pc:sldChg>
      <pc:sldChg chg="addSp delSp modSp mod setBg setClrOvrMap">
        <pc:chgData name="Matthew Monaco" userId="0758cf951b1705e9" providerId="LiveId" clId="{D48AD56B-3490-4499-86F4-A38C08E29648}" dt="2022-12-29T01:27:09.702" v="861" actId="1076"/>
        <pc:sldMkLst>
          <pc:docMk/>
          <pc:sldMk cId="446598491" sldId="277"/>
        </pc:sldMkLst>
        <pc:spChg chg="mod">
          <ac:chgData name="Matthew Monaco" userId="0758cf951b1705e9" providerId="LiveId" clId="{D48AD56B-3490-4499-86F4-A38C08E29648}" dt="2022-12-29T01:26:04.973" v="851" actId="26606"/>
          <ac:spMkLst>
            <pc:docMk/>
            <pc:sldMk cId="446598491" sldId="277"/>
            <ac:spMk id="2" creationId="{0A226C60-464E-83E8-2E2C-22FB11BC36D3}"/>
          </ac:spMkLst>
        </pc:spChg>
        <pc:spChg chg="mod">
          <ac:chgData name="Matthew Monaco" userId="0758cf951b1705e9" providerId="LiveId" clId="{D48AD56B-3490-4499-86F4-A38C08E29648}" dt="2022-12-29T01:27:07.544" v="860" actId="1076"/>
          <ac:spMkLst>
            <pc:docMk/>
            <pc:sldMk cId="446598491" sldId="277"/>
            <ac:spMk id="3" creationId="{41FD781E-3FB0-05E8-BCD7-EAAAA029E542}"/>
          </ac:spMkLst>
        </pc:spChg>
        <pc:spChg chg="add del">
          <ac:chgData name="Matthew Monaco" userId="0758cf951b1705e9" providerId="LiveId" clId="{D48AD56B-3490-4499-86F4-A38C08E29648}" dt="2022-12-29T00:58:20.362" v="213" actId="478"/>
          <ac:spMkLst>
            <pc:docMk/>
            <pc:sldMk cId="446598491" sldId="277"/>
            <ac:spMk id="4" creationId="{AA5E47BE-3D8B-0691-87F5-B5301DD260FF}"/>
          </ac:spMkLst>
        </pc:spChg>
        <pc:spChg chg="add del">
          <ac:chgData name="Matthew Monaco" userId="0758cf951b1705e9" providerId="LiveId" clId="{D48AD56B-3490-4499-86F4-A38C08E29648}" dt="2022-12-29T01:25:13.188" v="844" actId="26606"/>
          <ac:spMkLst>
            <pc:docMk/>
            <pc:sldMk cId="446598491" sldId="277"/>
            <ac:spMk id="3081" creationId="{0EF8982E-02F0-4D24-85CB-98DEBCC3226A}"/>
          </ac:spMkLst>
        </pc:spChg>
        <pc:spChg chg="add del">
          <ac:chgData name="Matthew Monaco" userId="0758cf951b1705e9" providerId="LiveId" clId="{D48AD56B-3490-4499-86F4-A38C08E29648}" dt="2022-12-29T01:25:13.188" v="844" actId="26606"/>
          <ac:spMkLst>
            <pc:docMk/>
            <pc:sldMk cId="446598491" sldId="277"/>
            <ac:spMk id="3083" creationId="{2CB72970-2D5B-4516-9F76-B1220A77B6AB}"/>
          </ac:spMkLst>
        </pc:spChg>
        <pc:picChg chg="add mod ord">
          <ac:chgData name="Matthew Monaco" userId="0758cf951b1705e9" providerId="LiveId" clId="{D48AD56B-3490-4499-86F4-A38C08E29648}" dt="2022-12-29T01:27:09.702" v="861" actId="1076"/>
          <ac:picMkLst>
            <pc:docMk/>
            <pc:sldMk cId="446598491" sldId="277"/>
            <ac:picMk id="3076" creationId="{0EB501F5-227A-9A04-1ABF-AB51DF74083E}"/>
          </ac:picMkLst>
        </pc:picChg>
      </pc:sldChg>
      <pc:sldChg chg="addSp delSp modSp new mod modNotesTx">
        <pc:chgData name="Matthew Monaco" userId="0758cf951b1705e9" providerId="LiveId" clId="{D48AD56B-3490-4499-86F4-A38C08E29648}" dt="2022-12-29T01:24:07.422" v="836" actId="1076"/>
        <pc:sldMkLst>
          <pc:docMk/>
          <pc:sldMk cId="1226501496" sldId="282"/>
        </pc:sldMkLst>
        <pc:spChg chg="mod">
          <ac:chgData name="Matthew Monaco" userId="0758cf951b1705e9" providerId="LiveId" clId="{D48AD56B-3490-4499-86F4-A38C08E29648}" dt="2022-12-29T01:07:28.467" v="597" actId="1037"/>
          <ac:spMkLst>
            <pc:docMk/>
            <pc:sldMk cId="1226501496" sldId="282"/>
            <ac:spMk id="2" creationId="{73797183-823E-420A-3BA7-76EB851EF19B}"/>
          </ac:spMkLst>
        </pc:spChg>
        <pc:spChg chg="del">
          <ac:chgData name="Matthew Monaco" userId="0758cf951b1705e9" providerId="LiveId" clId="{D48AD56B-3490-4499-86F4-A38C08E29648}" dt="2022-12-29T01:00:37.882" v="247" actId="478"/>
          <ac:spMkLst>
            <pc:docMk/>
            <pc:sldMk cId="1226501496" sldId="282"/>
            <ac:spMk id="3" creationId="{8A945D85-9D10-A9C4-8DCE-49C19C96CE02}"/>
          </ac:spMkLst>
        </pc:spChg>
        <pc:spChg chg="add del mod">
          <ac:chgData name="Matthew Monaco" userId="0758cf951b1705e9" providerId="LiveId" clId="{D48AD56B-3490-4499-86F4-A38C08E29648}" dt="2022-12-29T01:00:29.131" v="245"/>
          <ac:spMkLst>
            <pc:docMk/>
            <pc:sldMk cId="1226501496" sldId="282"/>
            <ac:spMk id="4" creationId="{2911E5B8-D0F2-B0C7-EADB-0C8F17047F45}"/>
          </ac:spMkLst>
        </pc:spChg>
        <pc:spChg chg="add mod">
          <ac:chgData name="Matthew Monaco" userId="0758cf951b1705e9" providerId="LiveId" clId="{D48AD56B-3490-4499-86F4-A38C08E29648}" dt="2022-12-29T01:24:07.422" v="836" actId="1076"/>
          <ac:spMkLst>
            <pc:docMk/>
            <pc:sldMk cId="1226501496" sldId="282"/>
            <ac:spMk id="6" creationId="{64F9B1AC-7AF3-7EF0-6F76-1FE5E1F99065}"/>
          </ac:spMkLst>
        </pc:spChg>
        <pc:spChg chg="add del mod">
          <ac:chgData name="Matthew Monaco" userId="0758cf951b1705e9" providerId="LiveId" clId="{D48AD56B-3490-4499-86F4-A38C08E29648}" dt="2022-12-29T01:02:37.382" v="326" actId="478"/>
          <ac:spMkLst>
            <pc:docMk/>
            <pc:sldMk cId="1226501496" sldId="282"/>
            <ac:spMk id="7" creationId="{80711437-AA34-CED3-528D-839248F2A627}"/>
          </ac:spMkLst>
        </pc:spChg>
        <pc:spChg chg="add del mod">
          <ac:chgData name="Matthew Monaco" userId="0758cf951b1705e9" providerId="LiveId" clId="{D48AD56B-3490-4499-86F4-A38C08E29648}" dt="2022-12-29T01:02:48.156" v="336" actId="478"/>
          <ac:spMkLst>
            <pc:docMk/>
            <pc:sldMk cId="1226501496" sldId="282"/>
            <ac:spMk id="8" creationId="{7B4CC43B-E04E-107A-AC51-40A9171CA79B}"/>
          </ac:spMkLst>
        </pc:spChg>
        <pc:spChg chg="add del mod">
          <ac:chgData name="Matthew Monaco" userId="0758cf951b1705e9" providerId="LiveId" clId="{D48AD56B-3490-4499-86F4-A38C08E29648}" dt="2022-12-29T01:02:29.203" v="323" actId="478"/>
          <ac:spMkLst>
            <pc:docMk/>
            <pc:sldMk cId="1226501496" sldId="282"/>
            <ac:spMk id="9" creationId="{C37986EA-1535-AFAF-5E1D-4E4F2CEEA72F}"/>
          </ac:spMkLst>
        </pc:spChg>
        <pc:spChg chg="add mod">
          <ac:chgData name="Matthew Monaco" userId="0758cf951b1705e9" providerId="LiveId" clId="{D48AD56B-3490-4499-86F4-A38C08E29648}" dt="2022-12-29T01:24:03.642" v="835" actId="1076"/>
          <ac:spMkLst>
            <pc:docMk/>
            <pc:sldMk cId="1226501496" sldId="282"/>
            <ac:spMk id="10" creationId="{13B4B7A0-14FB-4E25-7820-730BB90E1EAA}"/>
          </ac:spMkLst>
        </pc:spChg>
        <pc:spChg chg="add mod">
          <ac:chgData name="Matthew Monaco" userId="0758cf951b1705e9" providerId="LiveId" clId="{D48AD56B-3490-4499-86F4-A38C08E29648}" dt="2022-12-29T01:23:12.602" v="830" actId="1076"/>
          <ac:spMkLst>
            <pc:docMk/>
            <pc:sldMk cId="1226501496" sldId="282"/>
            <ac:spMk id="11" creationId="{86BA711B-A139-6220-CAE0-42D8A4CE6632}"/>
          </ac:spMkLst>
        </pc:spChg>
        <pc:spChg chg="add mod">
          <ac:chgData name="Matthew Monaco" userId="0758cf951b1705e9" providerId="LiveId" clId="{D48AD56B-3490-4499-86F4-A38C08E29648}" dt="2022-12-29T01:08:48.136" v="632" actId="1076"/>
          <ac:spMkLst>
            <pc:docMk/>
            <pc:sldMk cId="1226501496" sldId="282"/>
            <ac:spMk id="20" creationId="{8F9627E4-2985-54A9-BE6F-335AB26A32DA}"/>
          </ac:spMkLst>
        </pc:spChg>
        <pc:spChg chg="add mod">
          <ac:chgData name="Matthew Monaco" userId="0758cf951b1705e9" providerId="LiveId" clId="{D48AD56B-3490-4499-86F4-A38C08E29648}" dt="2022-12-29T01:11:00.753" v="662" actId="1076"/>
          <ac:spMkLst>
            <pc:docMk/>
            <pc:sldMk cId="1226501496" sldId="282"/>
            <ac:spMk id="21" creationId="{C362D3D5-E215-EF1E-9B66-6C7F23E51190}"/>
          </ac:spMkLst>
        </pc:spChg>
        <pc:spChg chg="add mod">
          <ac:chgData name="Matthew Monaco" userId="0758cf951b1705e9" providerId="LiveId" clId="{D48AD56B-3490-4499-86F4-A38C08E29648}" dt="2022-12-29T01:13:00.012" v="675" actId="1076"/>
          <ac:spMkLst>
            <pc:docMk/>
            <pc:sldMk cId="1226501496" sldId="282"/>
            <ac:spMk id="22" creationId="{9066C71B-3D4E-71A9-5294-C15308EF413D}"/>
          </ac:spMkLst>
        </pc:spChg>
        <pc:spChg chg="add mod">
          <ac:chgData name="Matthew Monaco" userId="0758cf951b1705e9" providerId="LiveId" clId="{D48AD56B-3490-4499-86F4-A38C08E29648}" dt="2022-12-29T01:16:17.314" v="694" actId="14100"/>
          <ac:spMkLst>
            <pc:docMk/>
            <pc:sldMk cId="1226501496" sldId="282"/>
            <ac:spMk id="26" creationId="{E2FF1AC9-B951-0FCB-0271-E99C6083CA86}"/>
          </ac:spMkLst>
        </pc:spChg>
        <pc:spChg chg="add mod">
          <ac:chgData name="Matthew Monaco" userId="0758cf951b1705e9" providerId="LiveId" clId="{D48AD56B-3490-4499-86F4-A38C08E29648}" dt="2022-12-29T01:20:19.490" v="808" actId="1076"/>
          <ac:spMkLst>
            <pc:docMk/>
            <pc:sldMk cId="1226501496" sldId="282"/>
            <ac:spMk id="27" creationId="{D9606F5E-3E21-F730-4D2D-5A45F3A6C77B}"/>
          </ac:spMkLst>
        </pc:spChg>
        <pc:spChg chg="add mod">
          <ac:chgData name="Matthew Monaco" userId="0758cf951b1705e9" providerId="LiveId" clId="{D48AD56B-3490-4499-86F4-A38C08E29648}" dt="2022-12-29T01:23:04.514" v="826" actId="1076"/>
          <ac:spMkLst>
            <pc:docMk/>
            <pc:sldMk cId="1226501496" sldId="282"/>
            <ac:spMk id="28" creationId="{4B127A3D-FE20-CE2C-D33A-ED3E2568C827}"/>
          </ac:spMkLst>
        </pc:spChg>
        <pc:graphicFrameChg chg="add del mod">
          <ac:chgData name="Matthew Monaco" userId="0758cf951b1705e9" providerId="LiveId" clId="{D48AD56B-3490-4499-86F4-A38C08E29648}" dt="2022-12-29T01:05:34.352" v="516" actId="478"/>
          <ac:graphicFrameMkLst>
            <pc:docMk/>
            <pc:sldMk cId="1226501496" sldId="282"/>
            <ac:graphicFrameMk id="5" creationId="{3D9032EE-3068-7661-9103-7B7C29F7DE32}"/>
          </ac:graphicFrameMkLst>
        </pc:graphicFrameChg>
        <pc:picChg chg="add mod">
          <ac:chgData name="Matthew Monaco" userId="0758cf951b1705e9" providerId="LiveId" clId="{D48AD56B-3490-4499-86F4-A38C08E29648}" dt="2022-12-29T01:08:34.112" v="627" actId="1076"/>
          <ac:picMkLst>
            <pc:docMk/>
            <pc:sldMk cId="1226501496" sldId="282"/>
            <ac:picMk id="4098" creationId="{89AB0EBB-7E35-4415-1F7A-986A97A7DC76}"/>
          </ac:picMkLst>
        </pc:picChg>
        <pc:picChg chg="add mod">
          <ac:chgData name="Matthew Monaco" userId="0758cf951b1705e9" providerId="LiveId" clId="{D48AD56B-3490-4499-86F4-A38C08E29648}" dt="2022-12-29T01:10:55.857" v="661" actId="1076"/>
          <ac:picMkLst>
            <pc:docMk/>
            <pc:sldMk cId="1226501496" sldId="282"/>
            <ac:picMk id="4100" creationId="{BF80B5FD-3320-7CAF-616E-6CF5FC9E886B}"/>
          </ac:picMkLst>
        </pc:picChg>
        <pc:picChg chg="add mod">
          <ac:chgData name="Matthew Monaco" userId="0758cf951b1705e9" providerId="LiveId" clId="{D48AD56B-3490-4499-86F4-A38C08E29648}" dt="2022-12-29T01:13:04.873" v="676" actId="1076"/>
          <ac:picMkLst>
            <pc:docMk/>
            <pc:sldMk cId="1226501496" sldId="282"/>
            <ac:picMk id="4102" creationId="{8528F30C-8124-8048-C82E-B3CDE021D657}"/>
          </ac:picMkLst>
        </pc:picChg>
        <pc:picChg chg="add mod">
          <ac:chgData name="Matthew Monaco" userId="0758cf951b1705e9" providerId="LiveId" clId="{D48AD56B-3490-4499-86F4-A38C08E29648}" dt="2022-12-29T01:16:09.742" v="691" actId="1076"/>
          <ac:picMkLst>
            <pc:docMk/>
            <pc:sldMk cId="1226501496" sldId="282"/>
            <ac:picMk id="4104" creationId="{2A871C15-BBBE-A49A-892E-9A2ACC076027}"/>
          </ac:picMkLst>
        </pc:picChg>
        <pc:picChg chg="add mod">
          <ac:chgData name="Matthew Monaco" userId="0758cf951b1705e9" providerId="LiveId" clId="{D48AD56B-3490-4499-86F4-A38C08E29648}" dt="2022-12-29T01:20:12.452" v="805" actId="1076"/>
          <ac:picMkLst>
            <pc:docMk/>
            <pc:sldMk cId="1226501496" sldId="282"/>
            <ac:picMk id="4106" creationId="{5483E35E-E2DE-2B12-0176-038E1B86A083}"/>
          </ac:picMkLst>
        </pc:picChg>
        <pc:picChg chg="add mod">
          <ac:chgData name="Matthew Monaco" userId="0758cf951b1705e9" providerId="LiveId" clId="{D48AD56B-3490-4499-86F4-A38C08E29648}" dt="2022-12-29T01:23:08.512" v="828" actId="1076"/>
          <ac:picMkLst>
            <pc:docMk/>
            <pc:sldMk cId="1226501496" sldId="282"/>
            <ac:picMk id="4108" creationId="{0C3C9B38-0EEC-78E1-0A91-60FF69276B3B}"/>
          </ac:picMkLst>
        </pc:picChg>
        <pc:cxnChg chg="add mod">
          <ac:chgData name="Matthew Monaco" userId="0758cf951b1705e9" providerId="LiveId" clId="{D48AD56B-3490-4499-86F4-A38C08E29648}" dt="2022-12-29T01:24:07.422" v="836" actId="1076"/>
          <ac:cxnSpMkLst>
            <pc:docMk/>
            <pc:sldMk cId="1226501496" sldId="282"/>
            <ac:cxnSpMk id="13" creationId="{5190B577-750D-CF0C-083A-425FB511B9C0}"/>
          </ac:cxnSpMkLst>
        </pc:cxnChg>
        <pc:cxnChg chg="add mod">
          <ac:chgData name="Matthew Monaco" userId="0758cf951b1705e9" providerId="LiveId" clId="{D48AD56B-3490-4499-86F4-A38C08E29648}" dt="2022-12-29T01:24:07.422" v="836" actId="1076"/>
          <ac:cxnSpMkLst>
            <pc:docMk/>
            <pc:sldMk cId="1226501496" sldId="282"/>
            <ac:cxnSpMk id="14" creationId="{C35CC43E-48D8-1001-93A2-429795D11E06}"/>
          </ac:cxnSpMkLst>
        </pc:cxnChg>
        <pc:cxnChg chg="add mod">
          <ac:chgData name="Matthew Monaco" userId="0758cf951b1705e9" providerId="LiveId" clId="{D48AD56B-3490-4499-86F4-A38C08E29648}" dt="2022-12-29T01:24:07.422" v="836" actId="1076"/>
          <ac:cxnSpMkLst>
            <pc:docMk/>
            <pc:sldMk cId="1226501496" sldId="282"/>
            <ac:cxnSpMk id="18" creationId="{340AE5CC-E35C-9B7F-29C5-A1632D76B234}"/>
          </ac:cxnSpMkLst>
        </pc:cxnChg>
        <pc:cxnChg chg="add mod">
          <ac:chgData name="Matthew Monaco" userId="0758cf951b1705e9" providerId="LiveId" clId="{D48AD56B-3490-4499-86F4-A38C08E29648}" dt="2022-12-29T01:24:03.642" v="835" actId="1076"/>
          <ac:cxnSpMkLst>
            <pc:docMk/>
            <pc:sldMk cId="1226501496" sldId="282"/>
            <ac:cxnSpMk id="23" creationId="{662C3DDC-6A6B-C3EB-AC4F-68A0E365B60B}"/>
          </ac:cxnSpMkLst>
        </pc:cxnChg>
        <pc:cxnChg chg="add mod">
          <ac:chgData name="Matthew Monaco" userId="0758cf951b1705e9" providerId="LiveId" clId="{D48AD56B-3490-4499-86F4-A38C08E29648}" dt="2022-12-29T01:24:03.642" v="835" actId="1076"/>
          <ac:cxnSpMkLst>
            <pc:docMk/>
            <pc:sldMk cId="1226501496" sldId="282"/>
            <ac:cxnSpMk id="24" creationId="{FFC91B7C-28F2-D558-CC56-28B8E1EB110E}"/>
          </ac:cxnSpMkLst>
        </pc:cxnChg>
        <pc:cxnChg chg="add mod">
          <ac:chgData name="Matthew Monaco" userId="0758cf951b1705e9" providerId="LiveId" clId="{D48AD56B-3490-4499-86F4-A38C08E29648}" dt="2022-12-29T01:23:12.602" v="830" actId="1076"/>
          <ac:cxnSpMkLst>
            <pc:docMk/>
            <pc:sldMk cId="1226501496" sldId="282"/>
            <ac:cxnSpMk id="37" creationId="{EC771D37-BDF2-DF62-C1F1-5B8032CC477B}"/>
          </ac:cxnSpMkLst>
        </pc:cxnChg>
      </pc:sldChg>
      <pc:sldChg chg="addSp modSp new mod modAnim">
        <pc:chgData name="Matthew Monaco" userId="0758cf951b1705e9" providerId="LiveId" clId="{D48AD56B-3490-4499-86F4-A38C08E29648}" dt="2022-12-29T01:41:18.805" v="1649"/>
        <pc:sldMkLst>
          <pc:docMk/>
          <pc:sldMk cId="4060391117" sldId="283"/>
        </pc:sldMkLst>
        <pc:spChg chg="mod">
          <ac:chgData name="Matthew Monaco" userId="0758cf951b1705e9" providerId="LiveId" clId="{D48AD56B-3490-4499-86F4-A38C08E29648}" dt="2022-12-29T01:29:15.273" v="897" actId="313"/>
          <ac:spMkLst>
            <pc:docMk/>
            <pc:sldMk cId="4060391117" sldId="283"/>
            <ac:spMk id="2" creationId="{0E1FBA7B-AF33-D9D4-10D4-B3D006111214}"/>
          </ac:spMkLst>
        </pc:spChg>
        <pc:spChg chg="mod">
          <ac:chgData name="Matthew Monaco" userId="0758cf951b1705e9" providerId="LiveId" clId="{D48AD56B-3490-4499-86F4-A38C08E29648}" dt="2022-12-29T01:40:44.466" v="1643" actId="27636"/>
          <ac:spMkLst>
            <pc:docMk/>
            <pc:sldMk cId="4060391117" sldId="283"/>
            <ac:spMk id="3" creationId="{772B4F20-6EDB-46A7-22CC-A63FF80E656F}"/>
          </ac:spMkLst>
        </pc:spChg>
        <pc:spChg chg="add mod">
          <ac:chgData name="Matthew Monaco" userId="0758cf951b1705e9" providerId="LiveId" clId="{D48AD56B-3490-4499-86F4-A38C08E29648}" dt="2022-12-29T01:41:11.285" v="1648" actId="1076"/>
          <ac:spMkLst>
            <pc:docMk/>
            <pc:sldMk cId="4060391117" sldId="283"/>
            <ac:spMk id="4" creationId="{7A9689F4-6B71-872D-3571-B4174A2BA71E}"/>
          </ac:spMkLst>
        </pc:spChg>
      </pc:sldChg>
      <pc:sldChg chg="modSp new del mod">
        <pc:chgData name="Matthew Monaco" userId="0758cf951b1705e9" providerId="LiveId" clId="{D48AD56B-3490-4499-86F4-A38C08E29648}" dt="2022-12-29T01:47:54.860" v="1730" actId="47"/>
        <pc:sldMkLst>
          <pc:docMk/>
          <pc:sldMk cId="2772536365" sldId="284"/>
        </pc:sldMkLst>
        <pc:spChg chg="mod">
          <ac:chgData name="Matthew Monaco" userId="0758cf951b1705e9" providerId="LiveId" clId="{D48AD56B-3490-4499-86F4-A38C08E29648}" dt="2022-12-29T01:47:43.726" v="1728" actId="20577"/>
          <ac:spMkLst>
            <pc:docMk/>
            <pc:sldMk cId="2772536365" sldId="284"/>
            <ac:spMk id="2" creationId="{37140D75-FEF3-817D-3F43-68E8C1DEC281}"/>
          </ac:spMkLst>
        </pc:spChg>
      </pc:sldChg>
      <pc:sldChg chg="modSp add mod">
        <pc:chgData name="Matthew Monaco" userId="0758cf951b1705e9" providerId="LiveId" clId="{D48AD56B-3490-4499-86F4-A38C08E29648}" dt="2022-12-29T23:14:59.795" v="3823" actId="14100"/>
        <pc:sldMkLst>
          <pc:docMk/>
          <pc:sldMk cId="3145585728" sldId="285"/>
        </pc:sldMkLst>
        <pc:spChg chg="mod">
          <ac:chgData name="Matthew Monaco" userId="0758cf951b1705e9" providerId="LiveId" clId="{D48AD56B-3490-4499-86F4-A38C08E29648}" dt="2022-12-29T01:47:58.546" v="1731" actId="20577"/>
          <ac:spMkLst>
            <pc:docMk/>
            <pc:sldMk cId="3145585728" sldId="285"/>
            <ac:spMk id="2" creationId="{0E1FBA7B-AF33-D9D4-10D4-B3D006111214}"/>
          </ac:spMkLst>
        </pc:spChg>
        <pc:spChg chg="mod">
          <ac:chgData name="Matthew Monaco" userId="0758cf951b1705e9" providerId="LiveId" clId="{D48AD56B-3490-4499-86F4-A38C08E29648}" dt="2022-12-29T23:14:53.880" v="3821" actId="1076"/>
          <ac:spMkLst>
            <pc:docMk/>
            <pc:sldMk cId="3145585728" sldId="285"/>
            <ac:spMk id="3" creationId="{772B4F20-6EDB-46A7-22CC-A63FF80E656F}"/>
          </ac:spMkLst>
        </pc:spChg>
        <pc:spChg chg="mod">
          <ac:chgData name="Matthew Monaco" userId="0758cf951b1705e9" providerId="LiveId" clId="{D48AD56B-3490-4499-86F4-A38C08E29648}" dt="2022-12-29T23:14:59.795" v="3823" actId="14100"/>
          <ac:spMkLst>
            <pc:docMk/>
            <pc:sldMk cId="3145585728" sldId="285"/>
            <ac:spMk id="4" creationId="{7A9689F4-6B71-872D-3571-B4174A2BA71E}"/>
          </ac:spMkLst>
        </pc:spChg>
      </pc:sldChg>
      <pc:sldChg chg="addSp delSp modSp add mod modNotesTx">
        <pc:chgData name="Matthew Monaco" userId="0758cf951b1705e9" providerId="LiveId" clId="{D48AD56B-3490-4499-86F4-A38C08E29648}" dt="2022-12-29T23:33:34.793" v="4757" actId="20577"/>
        <pc:sldMkLst>
          <pc:docMk/>
          <pc:sldMk cId="562613822" sldId="286"/>
        </pc:sldMkLst>
        <pc:spChg chg="mod">
          <ac:chgData name="Matthew Monaco" userId="0758cf951b1705e9" providerId="LiveId" clId="{D48AD56B-3490-4499-86F4-A38C08E29648}" dt="2022-12-29T23:31:39.503" v="4651" actId="1076"/>
          <ac:spMkLst>
            <pc:docMk/>
            <pc:sldMk cId="562613822" sldId="286"/>
            <ac:spMk id="2" creationId="{0E1FBA7B-AF33-D9D4-10D4-B3D006111214}"/>
          </ac:spMkLst>
        </pc:spChg>
        <pc:spChg chg="mod">
          <ac:chgData name="Matthew Monaco" userId="0758cf951b1705e9" providerId="LiveId" clId="{D48AD56B-3490-4499-86F4-A38C08E29648}" dt="2022-12-29T23:32:04.890" v="4685" actId="20577"/>
          <ac:spMkLst>
            <pc:docMk/>
            <pc:sldMk cId="562613822" sldId="286"/>
            <ac:spMk id="3" creationId="{772B4F20-6EDB-46A7-22CC-A63FF80E656F}"/>
          </ac:spMkLst>
        </pc:spChg>
        <pc:spChg chg="mod">
          <ac:chgData name="Matthew Monaco" userId="0758cf951b1705e9" providerId="LiveId" clId="{D48AD56B-3490-4499-86F4-A38C08E29648}" dt="2022-12-29T23:32:12.730" v="4687" actId="14100"/>
          <ac:spMkLst>
            <pc:docMk/>
            <pc:sldMk cId="562613822" sldId="286"/>
            <ac:spMk id="4" creationId="{7A9689F4-6B71-872D-3571-B4174A2BA71E}"/>
          </ac:spMkLst>
        </pc:spChg>
        <pc:picChg chg="add del mod">
          <ac:chgData name="Matthew Monaco" userId="0758cf951b1705e9" providerId="LiveId" clId="{D48AD56B-3490-4499-86F4-A38C08E29648}" dt="2022-12-29T23:32:45.687" v="4690" actId="478"/>
          <ac:picMkLst>
            <pc:docMk/>
            <pc:sldMk cId="562613822" sldId="286"/>
            <ac:picMk id="8194" creationId="{FDC553CA-CB1D-080D-38FF-25BA35AC4C80}"/>
          </ac:picMkLst>
        </pc:picChg>
        <pc:picChg chg="add mod">
          <ac:chgData name="Matthew Monaco" userId="0758cf951b1705e9" providerId="LiveId" clId="{D48AD56B-3490-4499-86F4-A38C08E29648}" dt="2022-12-29T23:32:51.985" v="4693" actId="1076"/>
          <ac:picMkLst>
            <pc:docMk/>
            <pc:sldMk cId="562613822" sldId="286"/>
            <ac:picMk id="8196" creationId="{1B803F68-ED92-883F-F0EA-F58D6AE6DC05}"/>
          </ac:picMkLst>
        </pc:picChg>
      </pc:sldChg>
      <pc:sldChg chg="addSp new mod modShow modNotesTx">
        <pc:chgData name="Matthew Monaco" userId="0758cf951b1705e9" providerId="LiveId" clId="{D48AD56B-3490-4499-86F4-A38C08E29648}" dt="2022-12-29T01:55:08.053" v="1768" actId="20577"/>
        <pc:sldMkLst>
          <pc:docMk/>
          <pc:sldMk cId="1136991594" sldId="287"/>
        </pc:sldMkLst>
        <pc:picChg chg="add">
          <ac:chgData name="Matthew Monaco" userId="0758cf951b1705e9" providerId="LiveId" clId="{D48AD56B-3490-4499-86F4-A38C08E29648}" dt="2022-12-29T01:53:43.731" v="1749"/>
          <ac:picMkLst>
            <pc:docMk/>
            <pc:sldMk cId="1136991594" sldId="287"/>
            <ac:picMk id="6146" creationId="{060FB4C4-6256-18C7-00C4-BE10B98BB55D}"/>
          </ac:picMkLst>
        </pc:picChg>
      </pc:sldChg>
      <pc:sldChg chg="addSp new mod modShow">
        <pc:chgData name="Matthew Monaco" userId="0758cf951b1705e9" providerId="LiveId" clId="{D48AD56B-3490-4499-86F4-A38C08E29648}" dt="2022-12-29T01:54:05.542" v="1752" actId="729"/>
        <pc:sldMkLst>
          <pc:docMk/>
          <pc:sldMk cId="1585350694" sldId="288"/>
        </pc:sldMkLst>
        <pc:picChg chg="add">
          <ac:chgData name="Matthew Monaco" userId="0758cf951b1705e9" providerId="LiveId" clId="{D48AD56B-3490-4499-86F4-A38C08E29648}" dt="2022-12-29T01:53:57.720" v="1751"/>
          <ac:picMkLst>
            <pc:docMk/>
            <pc:sldMk cId="1585350694" sldId="288"/>
            <ac:picMk id="7170" creationId="{9DCA0A5D-CD63-FA8A-8205-0DCF25C85994}"/>
          </ac:picMkLst>
        </pc:picChg>
      </pc:sldChg>
    </pc:docChg>
  </pc:docChgLst>
  <pc:docChgLst>
    <pc:chgData name="Matthew Monaco" userId="0758cf951b1705e9" providerId="LiveId" clId="{32962500-25EC-4AD4-90B2-3DAE779F5DD1}"/>
    <pc:docChg chg="undo custSel addSld delSld modSld">
      <pc:chgData name="Matthew Monaco" userId="0758cf951b1705e9" providerId="LiveId" clId="{32962500-25EC-4AD4-90B2-3DAE779F5DD1}" dt="2023-01-26T15:47:49.644" v="7343" actId="26606"/>
      <pc:docMkLst>
        <pc:docMk/>
      </pc:docMkLst>
      <pc:sldChg chg="modNotesTx">
        <pc:chgData name="Matthew Monaco" userId="0758cf951b1705e9" providerId="LiveId" clId="{32962500-25EC-4AD4-90B2-3DAE779F5DD1}" dt="2023-01-26T14:22:06.522" v="537" actId="20577"/>
        <pc:sldMkLst>
          <pc:docMk/>
          <pc:sldMk cId="3611490492" sldId="261"/>
        </pc:sldMkLst>
      </pc:sldChg>
      <pc:sldChg chg="modSp modNotesTx">
        <pc:chgData name="Matthew Monaco" userId="0758cf951b1705e9" providerId="LiveId" clId="{32962500-25EC-4AD4-90B2-3DAE779F5DD1}" dt="2023-01-26T14:36:04.599" v="1613" actId="20577"/>
        <pc:sldMkLst>
          <pc:docMk/>
          <pc:sldMk cId="3112757330" sldId="262"/>
        </pc:sldMkLst>
        <pc:graphicFrameChg chg="mod">
          <ac:chgData name="Matthew Monaco" userId="0758cf951b1705e9" providerId="LiveId" clId="{32962500-25EC-4AD4-90B2-3DAE779F5DD1}" dt="2023-01-26T14:29:05.698" v="831" actId="20577"/>
          <ac:graphicFrameMkLst>
            <pc:docMk/>
            <pc:sldMk cId="3112757330" sldId="262"/>
            <ac:graphicFrameMk id="15" creationId="{158FBCAE-651C-F3DC-3DA2-56474B142999}"/>
          </ac:graphicFrameMkLst>
        </pc:graphicFrameChg>
      </pc:sldChg>
      <pc:sldChg chg="modNotesTx">
        <pc:chgData name="Matthew Monaco" userId="0758cf951b1705e9" providerId="LiveId" clId="{32962500-25EC-4AD4-90B2-3DAE779F5DD1}" dt="2023-01-26T14:37:54.135" v="1659" actId="20577"/>
        <pc:sldMkLst>
          <pc:docMk/>
          <pc:sldMk cId="451266969" sldId="263"/>
        </pc:sldMkLst>
      </pc:sldChg>
      <pc:sldChg chg="addSp delSp modSp mod modNotesTx">
        <pc:chgData name="Matthew Monaco" userId="0758cf951b1705e9" providerId="LiveId" clId="{32962500-25EC-4AD4-90B2-3DAE779F5DD1}" dt="2023-01-26T14:47:08.659" v="1889" actId="20577"/>
        <pc:sldMkLst>
          <pc:docMk/>
          <pc:sldMk cId="3864074121" sldId="265"/>
        </pc:sldMkLst>
        <pc:spChg chg="del mod">
          <ac:chgData name="Matthew Monaco" userId="0758cf951b1705e9" providerId="LiveId" clId="{32962500-25EC-4AD4-90B2-3DAE779F5DD1}" dt="2023-01-26T14:41:01.907" v="1707" actId="26606"/>
          <ac:spMkLst>
            <pc:docMk/>
            <pc:sldMk cId="3864074121" sldId="265"/>
            <ac:spMk id="3" creationId="{480EE13B-3341-23A3-C2A0-E320BF8254A7}"/>
          </ac:spMkLst>
        </pc:spChg>
        <pc:graphicFrameChg chg="add">
          <ac:chgData name="Matthew Monaco" userId="0758cf951b1705e9" providerId="LiveId" clId="{32962500-25EC-4AD4-90B2-3DAE779F5DD1}" dt="2023-01-26T14:41:01.907" v="1707" actId="26606"/>
          <ac:graphicFrameMkLst>
            <pc:docMk/>
            <pc:sldMk cId="3864074121" sldId="265"/>
            <ac:graphicFrameMk id="8" creationId="{D5ECE654-242B-3245-71EE-B2075A04193A}"/>
          </ac:graphicFrameMkLst>
        </pc:graphicFrameChg>
      </pc:sldChg>
      <pc:sldChg chg="addSp delSp modSp mod setBg setClrOvrMap modNotesTx">
        <pc:chgData name="Matthew Monaco" userId="0758cf951b1705e9" providerId="LiveId" clId="{32962500-25EC-4AD4-90B2-3DAE779F5DD1}" dt="2023-01-26T14:48:15.296" v="1895" actId="27614"/>
        <pc:sldMkLst>
          <pc:docMk/>
          <pc:sldMk cId="2734220681" sldId="266"/>
        </pc:sldMkLst>
        <pc:spChg chg="mod">
          <ac:chgData name="Matthew Monaco" userId="0758cf951b1705e9" providerId="LiveId" clId="{32962500-25EC-4AD4-90B2-3DAE779F5DD1}" dt="2023-01-26T14:48:11.818" v="1894" actId="26606"/>
          <ac:spMkLst>
            <pc:docMk/>
            <pc:sldMk cId="2734220681" sldId="266"/>
            <ac:spMk id="2" creationId="{E6757612-82D7-4787-7049-2B35E27DC515}"/>
          </ac:spMkLst>
        </pc:spChg>
        <pc:spChg chg="mod">
          <ac:chgData name="Matthew Monaco" userId="0758cf951b1705e9" providerId="LiveId" clId="{32962500-25EC-4AD4-90B2-3DAE779F5DD1}" dt="2023-01-26T14:48:11.818" v="1894" actId="26606"/>
          <ac:spMkLst>
            <pc:docMk/>
            <pc:sldMk cId="2734220681" sldId="266"/>
            <ac:spMk id="3" creationId="{9A47CB56-1843-D70A-0FC0-D104AE6F22ED}"/>
          </ac:spMkLst>
        </pc:spChg>
        <pc:spChg chg="add del">
          <ac:chgData name="Matthew Monaco" userId="0758cf951b1705e9" providerId="LiveId" clId="{32962500-25EC-4AD4-90B2-3DAE779F5DD1}" dt="2023-01-26T14:48:11.810" v="1893" actId="26606"/>
          <ac:spMkLst>
            <pc:docMk/>
            <pc:sldMk cId="2734220681" sldId="266"/>
            <ac:spMk id="17" creationId="{F5F28DF4-08D5-4BC4-84A1-C0DCA66F483F}"/>
          </ac:spMkLst>
        </pc:spChg>
        <pc:spChg chg="add del">
          <ac:chgData name="Matthew Monaco" userId="0758cf951b1705e9" providerId="LiveId" clId="{32962500-25EC-4AD4-90B2-3DAE779F5DD1}" dt="2023-01-26T14:48:11.810" v="1893" actId="26606"/>
          <ac:spMkLst>
            <pc:docMk/>
            <pc:sldMk cId="2734220681" sldId="266"/>
            <ac:spMk id="18" creationId="{89AE0452-FADF-4CC9-8A9B-B5393D499F44}"/>
          </ac:spMkLst>
        </pc:spChg>
        <pc:picChg chg="mod">
          <ac:chgData name="Matthew Monaco" userId="0758cf951b1705e9" providerId="LiveId" clId="{32962500-25EC-4AD4-90B2-3DAE779F5DD1}" dt="2023-01-26T14:48:15.296" v="1895" actId="27614"/>
          <ac:picMkLst>
            <pc:docMk/>
            <pc:sldMk cId="2734220681" sldId="266"/>
            <ac:picMk id="9" creationId="{59B0BAD6-7686-509F-35F7-838AA0BD9859}"/>
          </ac:picMkLst>
        </pc:picChg>
      </pc:sldChg>
      <pc:sldChg chg="modSp mod">
        <pc:chgData name="Matthew Monaco" userId="0758cf951b1705e9" providerId="LiveId" clId="{32962500-25EC-4AD4-90B2-3DAE779F5DD1}" dt="2023-01-26T14:51:00.399" v="2025" actId="20577"/>
        <pc:sldMkLst>
          <pc:docMk/>
          <pc:sldMk cId="302029440" sldId="268"/>
        </pc:sldMkLst>
        <pc:spChg chg="mod">
          <ac:chgData name="Matthew Monaco" userId="0758cf951b1705e9" providerId="LiveId" clId="{32962500-25EC-4AD4-90B2-3DAE779F5DD1}" dt="2023-01-26T14:51:00.399" v="2025" actId="20577"/>
          <ac:spMkLst>
            <pc:docMk/>
            <pc:sldMk cId="302029440" sldId="268"/>
            <ac:spMk id="3" creationId="{F216967E-BE7C-1545-6744-AE03EEAB28D9}"/>
          </ac:spMkLst>
        </pc:spChg>
      </pc:sldChg>
      <pc:sldChg chg="modSp mod modNotesTx">
        <pc:chgData name="Matthew Monaco" userId="0758cf951b1705e9" providerId="LiveId" clId="{32962500-25EC-4AD4-90B2-3DAE779F5DD1}" dt="2023-01-26T14:55:21.379" v="2479" actId="20577"/>
        <pc:sldMkLst>
          <pc:docMk/>
          <pc:sldMk cId="287428127" sldId="269"/>
        </pc:sldMkLst>
        <pc:spChg chg="mod">
          <ac:chgData name="Matthew Monaco" userId="0758cf951b1705e9" providerId="LiveId" clId="{32962500-25EC-4AD4-90B2-3DAE779F5DD1}" dt="2023-01-26T14:53:42.842" v="2180" actId="20577"/>
          <ac:spMkLst>
            <pc:docMk/>
            <pc:sldMk cId="287428127" sldId="269"/>
            <ac:spMk id="3" creationId="{380A6C89-EC61-51D8-DB1F-2209E3B5E938}"/>
          </ac:spMkLst>
        </pc:spChg>
      </pc:sldChg>
      <pc:sldChg chg="modSp mod modNotesTx">
        <pc:chgData name="Matthew Monaco" userId="0758cf951b1705e9" providerId="LiveId" clId="{32962500-25EC-4AD4-90B2-3DAE779F5DD1}" dt="2023-01-26T14:57:42.571" v="2677" actId="20577"/>
        <pc:sldMkLst>
          <pc:docMk/>
          <pc:sldMk cId="901795383" sldId="270"/>
        </pc:sldMkLst>
        <pc:spChg chg="mod">
          <ac:chgData name="Matthew Monaco" userId="0758cf951b1705e9" providerId="LiveId" clId="{32962500-25EC-4AD4-90B2-3DAE779F5DD1}" dt="2023-01-26T14:56:58.877" v="2566" actId="313"/>
          <ac:spMkLst>
            <pc:docMk/>
            <pc:sldMk cId="901795383" sldId="270"/>
            <ac:spMk id="3" creationId="{71E84074-6D6A-5A96-2518-FB6A4DF68936}"/>
          </ac:spMkLst>
        </pc:spChg>
      </pc:sldChg>
      <pc:sldChg chg="modSp mod modNotesTx">
        <pc:chgData name="Matthew Monaco" userId="0758cf951b1705e9" providerId="LiveId" clId="{32962500-25EC-4AD4-90B2-3DAE779F5DD1}" dt="2023-01-26T15:12:56.942" v="3713" actId="20577"/>
        <pc:sldMkLst>
          <pc:docMk/>
          <pc:sldMk cId="3271490018" sldId="273"/>
        </pc:sldMkLst>
        <pc:spChg chg="mod">
          <ac:chgData name="Matthew Monaco" userId="0758cf951b1705e9" providerId="LiveId" clId="{32962500-25EC-4AD4-90B2-3DAE779F5DD1}" dt="2023-01-25T17:51:31.791" v="120" actId="20577"/>
          <ac:spMkLst>
            <pc:docMk/>
            <pc:sldMk cId="3271490018" sldId="273"/>
            <ac:spMk id="3" creationId="{18CAFB24-BA4B-A0E6-5D27-DE43E5C7FD1D}"/>
          </ac:spMkLst>
        </pc:spChg>
      </pc:sldChg>
      <pc:sldChg chg="modNotesTx">
        <pc:chgData name="Matthew Monaco" userId="0758cf951b1705e9" providerId="LiveId" clId="{32962500-25EC-4AD4-90B2-3DAE779F5DD1}" dt="2023-01-26T15:31:53.524" v="5460" actId="20577"/>
        <pc:sldMkLst>
          <pc:docMk/>
          <pc:sldMk cId="1894773609" sldId="275"/>
        </pc:sldMkLst>
      </pc:sldChg>
      <pc:sldChg chg="modNotesTx">
        <pc:chgData name="Matthew Monaco" userId="0758cf951b1705e9" providerId="LiveId" clId="{32962500-25EC-4AD4-90B2-3DAE779F5DD1}" dt="2023-01-26T15:36:05.200" v="6138" actId="313"/>
        <pc:sldMkLst>
          <pc:docMk/>
          <pc:sldMk cId="446598491" sldId="277"/>
        </pc:sldMkLst>
      </pc:sldChg>
      <pc:sldChg chg="addSp modSp modNotesTx">
        <pc:chgData name="Matthew Monaco" userId="0758cf951b1705e9" providerId="LiveId" clId="{32962500-25EC-4AD4-90B2-3DAE779F5DD1}" dt="2023-01-26T15:44:24.339" v="7181" actId="20577"/>
        <pc:sldMkLst>
          <pc:docMk/>
          <pc:sldMk cId="2238542027" sldId="279"/>
        </pc:sldMkLst>
        <pc:picChg chg="add mod">
          <ac:chgData name="Matthew Monaco" userId="0758cf951b1705e9" providerId="LiveId" clId="{32962500-25EC-4AD4-90B2-3DAE779F5DD1}" dt="2023-01-26T15:39:35.795" v="6141" actId="1076"/>
          <ac:picMkLst>
            <pc:docMk/>
            <pc:sldMk cId="2238542027" sldId="279"/>
            <ac:picMk id="2050" creationId="{DCBF8A35-E961-2BDD-FEFC-E6AF0C0AAF9C}"/>
          </ac:picMkLst>
        </pc:picChg>
      </pc:sldChg>
      <pc:sldChg chg="modNotesTx">
        <pc:chgData name="Matthew Monaco" userId="0758cf951b1705e9" providerId="LiveId" clId="{32962500-25EC-4AD4-90B2-3DAE779F5DD1}" dt="2023-01-26T15:45:30.299" v="7311" actId="20577"/>
        <pc:sldMkLst>
          <pc:docMk/>
          <pc:sldMk cId="28984106" sldId="281"/>
        </pc:sldMkLst>
      </pc:sldChg>
      <pc:sldChg chg="modNotesTx">
        <pc:chgData name="Matthew Monaco" userId="0758cf951b1705e9" providerId="LiveId" clId="{32962500-25EC-4AD4-90B2-3DAE779F5DD1}" dt="2023-01-26T14:20:03.993" v="365" actId="20577"/>
        <pc:sldMkLst>
          <pc:docMk/>
          <pc:sldMk cId="1226501496" sldId="282"/>
        </pc:sldMkLst>
      </pc:sldChg>
      <pc:sldChg chg="modSp mod modNotesTx">
        <pc:chgData name="Matthew Monaco" userId="0758cf951b1705e9" providerId="LiveId" clId="{32962500-25EC-4AD4-90B2-3DAE779F5DD1}" dt="2023-01-26T14:26:50.705" v="746" actId="20577"/>
        <pc:sldMkLst>
          <pc:docMk/>
          <pc:sldMk cId="4060391117" sldId="283"/>
        </pc:sldMkLst>
        <pc:spChg chg="mod">
          <ac:chgData name="Matthew Monaco" userId="0758cf951b1705e9" providerId="LiveId" clId="{32962500-25EC-4AD4-90B2-3DAE779F5DD1}" dt="2023-01-25T17:52:07.406" v="121" actId="14100"/>
          <ac:spMkLst>
            <pc:docMk/>
            <pc:sldMk cId="4060391117" sldId="283"/>
            <ac:spMk id="4" creationId="{7A9689F4-6B71-872D-3571-B4174A2BA71E}"/>
          </ac:spMkLst>
        </pc:spChg>
      </pc:sldChg>
      <pc:sldChg chg="modNotesTx">
        <pc:chgData name="Matthew Monaco" userId="0758cf951b1705e9" providerId="LiveId" clId="{32962500-25EC-4AD4-90B2-3DAE779F5DD1}" dt="2023-01-26T15:06:00.845" v="2835" actId="20577"/>
        <pc:sldMkLst>
          <pc:docMk/>
          <pc:sldMk cId="3145585728" sldId="285"/>
        </pc:sldMkLst>
      </pc:sldChg>
      <pc:sldChg chg="modSp mod">
        <pc:chgData name="Matthew Monaco" userId="0758cf951b1705e9" providerId="LiveId" clId="{32962500-25EC-4AD4-90B2-3DAE779F5DD1}" dt="2023-01-26T15:46:14.517" v="7312" actId="20577"/>
        <pc:sldMkLst>
          <pc:docMk/>
          <pc:sldMk cId="562613822" sldId="286"/>
        </pc:sldMkLst>
        <pc:spChg chg="mod">
          <ac:chgData name="Matthew Monaco" userId="0758cf951b1705e9" providerId="LiveId" clId="{32962500-25EC-4AD4-90B2-3DAE779F5DD1}" dt="2023-01-26T15:46:14.517" v="7312" actId="20577"/>
          <ac:spMkLst>
            <pc:docMk/>
            <pc:sldMk cId="562613822" sldId="286"/>
            <ac:spMk id="2" creationId="{0E1FBA7B-AF33-D9D4-10D4-B3D006111214}"/>
          </ac:spMkLst>
        </pc:spChg>
        <pc:spChg chg="mod">
          <ac:chgData name="Matthew Monaco" userId="0758cf951b1705e9" providerId="LiveId" clId="{32962500-25EC-4AD4-90B2-3DAE779F5DD1}" dt="2023-01-22T14:53:56.454" v="3" actId="20577"/>
          <ac:spMkLst>
            <pc:docMk/>
            <pc:sldMk cId="562613822" sldId="286"/>
            <ac:spMk id="3" creationId="{772B4F20-6EDB-46A7-22CC-A63FF80E656F}"/>
          </ac:spMkLst>
        </pc:spChg>
      </pc:sldChg>
      <pc:sldChg chg="modSp new del mod">
        <pc:chgData name="Matthew Monaco" userId="0758cf951b1705e9" providerId="LiveId" clId="{32962500-25EC-4AD4-90B2-3DAE779F5DD1}" dt="2023-01-24T14:21:15.836" v="112" actId="47"/>
        <pc:sldMkLst>
          <pc:docMk/>
          <pc:sldMk cId="457332976" sldId="289"/>
        </pc:sldMkLst>
        <pc:spChg chg="mod">
          <ac:chgData name="Matthew Monaco" userId="0758cf951b1705e9" providerId="LiveId" clId="{32962500-25EC-4AD4-90B2-3DAE779F5DD1}" dt="2023-01-22T15:03:58.365" v="44" actId="20577"/>
          <ac:spMkLst>
            <pc:docMk/>
            <pc:sldMk cId="457332976" sldId="289"/>
            <ac:spMk id="2" creationId="{AD3CBFFF-8F8A-9D8A-676E-A0923A5CA8E8}"/>
          </ac:spMkLst>
        </pc:spChg>
      </pc:sldChg>
      <pc:sldChg chg="addSp delSp modSp new mod setBg">
        <pc:chgData name="Matthew Monaco" userId="0758cf951b1705e9" providerId="LiveId" clId="{32962500-25EC-4AD4-90B2-3DAE779F5DD1}" dt="2023-01-26T15:02:51.445" v="2818" actId="26606"/>
        <pc:sldMkLst>
          <pc:docMk/>
          <pc:sldMk cId="1702513963" sldId="289"/>
        </pc:sldMkLst>
        <pc:spChg chg="mod">
          <ac:chgData name="Matthew Monaco" userId="0758cf951b1705e9" providerId="LiveId" clId="{32962500-25EC-4AD4-90B2-3DAE779F5DD1}" dt="2023-01-26T15:02:51.445" v="2818" actId="26606"/>
          <ac:spMkLst>
            <pc:docMk/>
            <pc:sldMk cId="1702513963" sldId="289"/>
            <ac:spMk id="2" creationId="{6C3A4DE0-47FB-1EF9-D974-611E61D918E4}"/>
          </ac:spMkLst>
        </pc:spChg>
        <pc:spChg chg="del mod">
          <ac:chgData name="Matthew Monaco" userId="0758cf951b1705e9" providerId="LiveId" clId="{32962500-25EC-4AD4-90B2-3DAE779F5DD1}" dt="2023-01-26T15:02:51.445" v="2818" actId="26606"/>
          <ac:spMkLst>
            <pc:docMk/>
            <pc:sldMk cId="1702513963" sldId="289"/>
            <ac:spMk id="3" creationId="{CB95A5E0-E0E9-47CE-D2B8-C7C1374EB0F6}"/>
          </ac:spMkLst>
        </pc:spChg>
        <pc:graphicFrameChg chg="add">
          <ac:chgData name="Matthew Monaco" userId="0758cf951b1705e9" providerId="LiveId" clId="{32962500-25EC-4AD4-90B2-3DAE779F5DD1}" dt="2023-01-26T15:02:51.445" v="2818" actId="26606"/>
          <ac:graphicFrameMkLst>
            <pc:docMk/>
            <pc:sldMk cId="1702513963" sldId="289"/>
            <ac:graphicFrameMk id="5" creationId="{7D2712E4-08AB-7B27-FF82-C8225BA8154F}"/>
          </ac:graphicFrameMkLst>
        </pc:graphicFrameChg>
      </pc:sldChg>
      <pc:sldChg chg="modSp new del mod">
        <pc:chgData name="Matthew Monaco" userId="0758cf951b1705e9" providerId="LiveId" clId="{32962500-25EC-4AD4-90B2-3DAE779F5DD1}" dt="2023-01-26T14:32:59.509" v="1260" actId="47"/>
        <pc:sldMkLst>
          <pc:docMk/>
          <pc:sldMk cId="2407875738" sldId="289"/>
        </pc:sldMkLst>
        <pc:spChg chg="mod">
          <ac:chgData name="Matthew Monaco" userId="0758cf951b1705e9" providerId="LiveId" clId="{32962500-25EC-4AD4-90B2-3DAE779F5DD1}" dt="2023-01-26T14:32:50.144" v="1259" actId="20577"/>
          <ac:spMkLst>
            <pc:docMk/>
            <pc:sldMk cId="2407875738" sldId="289"/>
            <ac:spMk id="2" creationId="{AC5E498D-048D-A96E-D1F8-F7B8C156898D}"/>
          </ac:spMkLst>
        </pc:spChg>
      </pc:sldChg>
      <pc:sldChg chg="addSp delSp modSp new del mod modAnim modNotesTx">
        <pc:chgData name="Matthew Monaco" userId="0758cf951b1705e9" providerId="LiveId" clId="{32962500-25EC-4AD4-90B2-3DAE779F5DD1}" dt="2023-01-24T14:21:25.714" v="113" actId="47"/>
        <pc:sldMkLst>
          <pc:docMk/>
          <pc:sldMk cId="2562165629" sldId="290"/>
        </pc:sldMkLst>
        <pc:spChg chg="mod">
          <ac:chgData name="Matthew Monaco" userId="0758cf951b1705e9" providerId="LiveId" clId="{32962500-25EC-4AD4-90B2-3DAE779F5DD1}" dt="2023-01-22T15:05:16.580" v="86" actId="20577"/>
          <ac:spMkLst>
            <pc:docMk/>
            <pc:sldMk cId="2562165629" sldId="290"/>
            <ac:spMk id="2" creationId="{845EDB7E-89F9-3F06-7505-7029B52CA7A0}"/>
          </ac:spMkLst>
        </pc:spChg>
        <pc:spChg chg="del">
          <ac:chgData name="Matthew Monaco" userId="0758cf951b1705e9" providerId="LiveId" clId="{32962500-25EC-4AD4-90B2-3DAE779F5DD1}" dt="2023-01-22T15:12:42.778" v="87"/>
          <ac:spMkLst>
            <pc:docMk/>
            <pc:sldMk cId="2562165629" sldId="290"/>
            <ac:spMk id="3" creationId="{A5EB29F1-7F0D-C5B4-0723-8E16041281D5}"/>
          </ac:spMkLst>
        </pc:spChg>
        <pc:spChg chg="add mod">
          <ac:chgData name="Matthew Monaco" userId="0758cf951b1705e9" providerId="LiveId" clId="{32962500-25EC-4AD4-90B2-3DAE779F5DD1}" dt="2023-01-22T15:15:08.014" v="110" actId="208"/>
          <ac:spMkLst>
            <pc:docMk/>
            <pc:sldMk cId="2562165629" sldId="290"/>
            <ac:spMk id="4" creationId="{3A7E8629-2E86-DDDD-0054-7CC455013D14}"/>
          </ac:spMkLst>
        </pc:spChg>
        <pc:picChg chg="add mod">
          <ac:chgData name="Matthew Monaco" userId="0758cf951b1705e9" providerId="LiveId" clId="{32962500-25EC-4AD4-90B2-3DAE779F5DD1}" dt="2023-01-22T15:12:59.889" v="92" actId="1076"/>
          <ac:picMkLst>
            <pc:docMk/>
            <pc:sldMk cId="2562165629" sldId="290"/>
            <ac:picMk id="1026" creationId="{A6983C1D-9F2E-1D02-7942-F5FB516724C5}"/>
          </ac:picMkLst>
        </pc:picChg>
        <pc:picChg chg="add mod">
          <ac:chgData name="Matthew Monaco" userId="0758cf951b1705e9" providerId="LiveId" clId="{32962500-25EC-4AD4-90B2-3DAE779F5DD1}" dt="2023-01-22T15:14:13.282" v="99" actId="1076"/>
          <ac:picMkLst>
            <pc:docMk/>
            <pc:sldMk cId="2562165629" sldId="290"/>
            <ac:picMk id="1028" creationId="{AC02048A-EAE6-778B-47F4-2DB1B4685BFB}"/>
          </ac:picMkLst>
        </pc:picChg>
      </pc:sldChg>
      <pc:sldChg chg="addSp modSp new mod modAnim modNotesTx">
        <pc:chgData name="Matthew Monaco" userId="0758cf951b1705e9" providerId="LiveId" clId="{32962500-25EC-4AD4-90B2-3DAE779F5DD1}" dt="2023-01-26T15:28:56.130" v="4827" actId="14100"/>
        <pc:sldMkLst>
          <pc:docMk/>
          <pc:sldMk cId="3991683282" sldId="290"/>
        </pc:sldMkLst>
        <pc:spChg chg="mod">
          <ac:chgData name="Matthew Monaco" userId="0758cf951b1705e9" providerId="LiveId" clId="{32962500-25EC-4AD4-90B2-3DAE779F5DD1}" dt="2023-01-26T15:28:35.203" v="4821" actId="1076"/>
          <ac:spMkLst>
            <pc:docMk/>
            <pc:sldMk cId="3991683282" sldId="290"/>
            <ac:spMk id="2" creationId="{DB1530FC-896D-26CB-2A23-D3B179C5C039}"/>
          </ac:spMkLst>
        </pc:spChg>
        <pc:spChg chg="mod">
          <ac:chgData name="Matthew Monaco" userId="0758cf951b1705e9" providerId="LiveId" clId="{32962500-25EC-4AD4-90B2-3DAE779F5DD1}" dt="2023-01-26T15:28:38.636" v="4823" actId="27636"/>
          <ac:spMkLst>
            <pc:docMk/>
            <pc:sldMk cId="3991683282" sldId="290"/>
            <ac:spMk id="3" creationId="{33AC3A21-85D1-46CD-1683-D202C200695B}"/>
          </ac:spMkLst>
        </pc:spChg>
        <pc:spChg chg="add mod">
          <ac:chgData name="Matthew Monaco" userId="0758cf951b1705e9" providerId="LiveId" clId="{32962500-25EC-4AD4-90B2-3DAE779F5DD1}" dt="2023-01-26T15:28:56.130" v="4827" actId="14100"/>
          <ac:spMkLst>
            <pc:docMk/>
            <pc:sldMk cId="3991683282" sldId="290"/>
            <ac:spMk id="4" creationId="{87264773-E0FB-3172-3679-0D1FFE093FFF}"/>
          </ac:spMkLst>
        </pc:spChg>
        <pc:picChg chg="add mod">
          <ac:chgData name="Matthew Monaco" userId="0758cf951b1705e9" providerId="LiveId" clId="{32962500-25EC-4AD4-90B2-3DAE779F5DD1}" dt="2023-01-26T15:17:47.698" v="3737" actId="1076"/>
          <ac:picMkLst>
            <pc:docMk/>
            <pc:sldMk cId="3991683282" sldId="290"/>
            <ac:picMk id="1026" creationId="{F83FC19D-9A2F-E92B-07C0-A3610E7C9EB2}"/>
          </ac:picMkLst>
        </pc:picChg>
      </pc:sldChg>
      <pc:sldChg chg="addSp delSp modSp new mod setBg">
        <pc:chgData name="Matthew Monaco" userId="0758cf951b1705e9" providerId="LiveId" clId="{32962500-25EC-4AD4-90B2-3DAE779F5DD1}" dt="2023-01-26T15:47:49.644" v="7343" actId="26606"/>
        <pc:sldMkLst>
          <pc:docMk/>
          <pc:sldMk cId="2303293565" sldId="291"/>
        </pc:sldMkLst>
        <pc:spChg chg="mod">
          <ac:chgData name="Matthew Monaco" userId="0758cf951b1705e9" providerId="LiveId" clId="{32962500-25EC-4AD4-90B2-3DAE779F5DD1}" dt="2023-01-26T15:47:49.644" v="7343" actId="26606"/>
          <ac:spMkLst>
            <pc:docMk/>
            <pc:sldMk cId="2303293565" sldId="291"/>
            <ac:spMk id="2" creationId="{16B566EE-9463-FDF4-1278-ECB71E6E5BC6}"/>
          </ac:spMkLst>
        </pc:spChg>
        <pc:spChg chg="del">
          <ac:chgData name="Matthew Monaco" userId="0758cf951b1705e9" providerId="LiveId" clId="{32962500-25EC-4AD4-90B2-3DAE779F5DD1}" dt="2023-01-26T15:47:27.283" v="7326"/>
          <ac:spMkLst>
            <pc:docMk/>
            <pc:sldMk cId="2303293565" sldId="291"/>
            <ac:spMk id="3" creationId="{1CC31F7E-DAB4-EA3A-7949-A8E098D7948E}"/>
          </ac:spMkLst>
        </pc:spChg>
        <pc:picChg chg="add mod">
          <ac:chgData name="Matthew Monaco" userId="0758cf951b1705e9" providerId="LiveId" clId="{32962500-25EC-4AD4-90B2-3DAE779F5DD1}" dt="2023-01-26T15:47:49.644" v="7343" actId="26606"/>
          <ac:picMkLst>
            <pc:docMk/>
            <pc:sldMk cId="2303293565" sldId="291"/>
            <ac:picMk id="5" creationId="{566FD1F1-5161-A86E-846A-FA99F79BAAC3}"/>
          </ac:picMkLst>
        </pc:pic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8F2FCC-4FB3-4247-A5A3-40AD7110A4D5}" type="doc">
      <dgm:prSet loTypeId="urn:microsoft.com/office/officeart/2008/layout/LinedList" loCatId="list" qsTypeId="urn:microsoft.com/office/officeart/2005/8/quickstyle/simple1" qsCatId="simple" csTypeId="urn:microsoft.com/office/officeart/2005/8/colors/accent6_2" csCatId="accent6" phldr="1"/>
      <dgm:spPr/>
      <dgm:t>
        <a:bodyPr/>
        <a:lstStyle/>
        <a:p>
          <a:endParaRPr lang="en-US"/>
        </a:p>
      </dgm:t>
    </dgm:pt>
    <dgm:pt modelId="{1B9B092D-1D0B-47D6-A649-9B46C911CEF0}">
      <dgm:prSet/>
      <dgm:spPr/>
      <dgm:t>
        <a:bodyPr/>
        <a:lstStyle/>
        <a:p>
          <a:r>
            <a:rPr lang="en-US" dirty="0"/>
            <a:t>Basics</a:t>
          </a:r>
        </a:p>
      </dgm:t>
    </dgm:pt>
    <dgm:pt modelId="{1764B532-9D98-4BA7-ABC2-A47F4AB4AAA3}" type="parTrans" cxnId="{1995E140-21CC-463B-A8BF-28D002E2C1C3}">
      <dgm:prSet/>
      <dgm:spPr/>
      <dgm:t>
        <a:bodyPr/>
        <a:lstStyle/>
        <a:p>
          <a:endParaRPr lang="en-US"/>
        </a:p>
      </dgm:t>
    </dgm:pt>
    <dgm:pt modelId="{78CE6D2F-C636-46B9-A5A7-DA39E2FF238E}" type="sibTrans" cxnId="{1995E140-21CC-463B-A8BF-28D002E2C1C3}">
      <dgm:prSet/>
      <dgm:spPr/>
      <dgm:t>
        <a:bodyPr/>
        <a:lstStyle/>
        <a:p>
          <a:endParaRPr lang="en-US"/>
        </a:p>
      </dgm:t>
    </dgm:pt>
    <dgm:pt modelId="{C3D1D0FD-946E-48A3-8579-D836593C8E01}">
      <dgm:prSet/>
      <dgm:spPr/>
      <dgm:t>
        <a:bodyPr/>
        <a:lstStyle/>
        <a:p>
          <a:r>
            <a:rPr lang="en-US"/>
            <a:t>Anatomical problems</a:t>
          </a:r>
        </a:p>
      </dgm:t>
    </dgm:pt>
    <dgm:pt modelId="{775D1B5E-7178-42A7-AEFC-54293A819E3C}" type="parTrans" cxnId="{D1F56BBB-98E4-4BF7-A099-781AE777DE5D}">
      <dgm:prSet/>
      <dgm:spPr/>
      <dgm:t>
        <a:bodyPr/>
        <a:lstStyle/>
        <a:p>
          <a:endParaRPr lang="en-US"/>
        </a:p>
      </dgm:t>
    </dgm:pt>
    <dgm:pt modelId="{2D18BDE5-9C73-45C0-9B49-D1C6226EC2F9}" type="sibTrans" cxnId="{D1F56BBB-98E4-4BF7-A099-781AE777DE5D}">
      <dgm:prSet/>
      <dgm:spPr/>
      <dgm:t>
        <a:bodyPr/>
        <a:lstStyle/>
        <a:p>
          <a:endParaRPr lang="en-US"/>
        </a:p>
      </dgm:t>
    </dgm:pt>
    <dgm:pt modelId="{8398A4D9-193F-4817-9AF4-7757CA7EA940}">
      <dgm:prSet/>
      <dgm:spPr/>
      <dgm:t>
        <a:bodyPr/>
        <a:lstStyle/>
        <a:p>
          <a:r>
            <a:rPr lang="en-US"/>
            <a:t>Infection</a:t>
          </a:r>
        </a:p>
      </dgm:t>
    </dgm:pt>
    <dgm:pt modelId="{2736B423-8093-4BA4-B8A7-C8519FD44BC3}" type="parTrans" cxnId="{89C0EEFC-48E5-4A9D-89FA-F2FF6EB5A825}">
      <dgm:prSet/>
      <dgm:spPr/>
      <dgm:t>
        <a:bodyPr/>
        <a:lstStyle/>
        <a:p>
          <a:endParaRPr lang="en-US"/>
        </a:p>
      </dgm:t>
    </dgm:pt>
    <dgm:pt modelId="{ACEEA29E-5E43-4EC5-9A3E-8033251AED99}" type="sibTrans" cxnId="{89C0EEFC-48E5-4A9D-89FA-F2FF6EB5A825}">
      <dgm:prSet/>
      <dgm:spPr/>
      <dgm:t>
        <a:bodyPr/>
        <a:lstStyle/>
        <a:p>
          <a:endParaRPr lang="en-US"/>
        </a:p>
      </dgm:t>
    </dgm:pt>
    <dgm:pt modelId="{B59BC108-B51F-4242-83B2-7FE9F9EFBA0A}">
      <dgm:prSet/>
      <dgm:spPr/>
      <dgm:t>
        <a:bodyPr/>
        <a:lstStyle/>
        <a:p>
          <a:r>
            <a:rPr lang="en-US"/>
            <a:t>Rejection</a:t>
          </a:r>
        </a:p>
      </dgm:t>
    </dgm:pt>
    <dgm:pt modelId="{3B6793DD-B954-40C9-9723-12C6A09B625D}" type="parTrans" cxnId="{EB48C976-A187-4CB5-84A0-6BAA59627153}">
      <dgm:prSet/>
      <dgm:spPr/>
      <dgm:t>
        <a:bodyPr/>
        <a:lstStyle/>
        <a:p>
          <a:endParaRPr lang="en-US"/>
        </a:p>
      </dgm:t>
    </dgm:pt>
    <dgm:pt modelId="{735EFF77-912B-403C-B5CD-CE606DD8E11F}" type="sibTrans" cxnId="{EB48C976-A187-4CB5-84A0-6BAA59627153}">
      <dgm:prSet/>
      <dgm:spPr/>
      <dgm:t>
        <a:bodyPr/>
        <a:lstStyle/>
        <a:p>
          <a:endParaRPr lang="en-US"/>
        </a:p>
      </dgm:t>
    </dgm:pt>
    <dgm:pt modelId="{9EC32570-7103-4270-8416-40F849879FE2}">
      <dgm:prSet/>
      <dgm:spPr/>
      <dgm:t>
        <a:bodyPr/>
        <a:lstStyle/>
        <a:p>
          <a:r>
            <a:rPr lang="en-US"/>
            <a:t>Drug Toxicity</a:t>
          </a:r>
        </a:p>
      </dgm:t>
    </dgm:pt>
    <dgm:pt modelId="{DC602F1D-4155-416F-98C9-2444F2CF8B64}" type="parTrans" cxnId="{3A2E2553-A158-4A28-827D-8A5A7D00C6A7}">
      <dgm:prSet/>
      <dgm:spPr/>
      <dgm:t>
        <a:bodyPr/>
        <a:lstStyle/>
        <a:p>
          <a:endParaRPr lang="en-US"/>
        </a:p>
      </dgm:t>
    </dgm:pt>
    <dgm:pt modelId="{9D4E9BEC-6C13-4C6D-8957-C3BF17EA9062}" type="sibTrans" cxnId="{3A2E2553-A158-4A28-827D-8A5A7D00C6A7}">
      <dgm:prSet/>
      <dgm:spPr/>
      <dgm:t>
        <a:bodyPr/>
        <a:lstStyle/>
        <a:p>
          <a:endParaRPr lang="en-US"/>
        </a:p>
      </dgm:t>
    </dgm:pt>
    <dgm:pt modelId="{DA991229-1C23-4210-BD1B-D825E2932DF3}">
      <dgm:prSet/>
      <dgm:spPr/>
      <dgm:t>
        <a:bodyPr/>
        <a:lstStyle/>
        <a:p>
          <a:r>
            <a:rPr lang="en-US"/>
            <a:t>Organ Specific </a:t>
          </a:r>
        </a:p>
      </dgm:t>
    </dgm:pt>
    <dgm:pt modelId="{38AB4009-9BA1-4BA4-B50D-CA0920E0D638}" type="parTrans" cxnId="{32AF679F-B8AC-4D74-902B-B51093344511}">
      <dgm:prSet/>
      <dgm:spPr/>
      <dgm:t>
        <a:bodyPr/>
        <a:lstStyle/>
        <a:p>
          <a:endParaRPr lang="en-US"/>
        </a:p>
      </dgm:t>
    </dgm:pt>
    <dgm:pt modelId="{96D087BB-1004-47DC-ABDB-1B5CC10B65AE}" type="sibTrans" cxnId="{32AF679F-B8AC-4D74-902B-B51093344511}">
      <dgm:prSet/>
      <dgm:spPr/>
      <dgm:t>
        <a:bodyPr/>
        <a:lstStyle/>
        <a:p>
          <a:endParaRPr lang="en-US"/>
        </a:p>
      </dgm:t>
    </dgm:pt>
    <dgm:pt modelId="{91F92722-566E-471B-AEF0-B3AACC6D4A38}">
      <dgm:prSet/>
      <dgm:spPr/>
      <dgm:t>
        <a:bodyPr/>
        <a:lstStyle/>
        <a:p>
          <a:r>
            <a:rPr lang="en-US"/>
            <a:t>References</a:t>
          </a:r>
        </a:p>
      </dgm:t>
    </dgm:pt>
    <dgm:pt modelId="{F7EFA990-4225-4D60-8677-C775C56DCB6D}" type="parTrans" cxnId="{1DE6B364-0CBB-423C-B00D-1B33DC6E832A}">
      <dgm:prSet/>
      <dgm:spPr/>
      <dgm:t>
        <a:bodyPr/>
        <a:lstStyle/>
        <a:p>
          <a:endParaRPr lang="en-US"/>
        </a:p>
      </dgm:t>
    </dgm:pt>
    <dgm:pt modelId="{60A07292-77F7-4FD5-9D3B-8AFCE06308B8}" type="sibTrans" cxnId="{1DE6B364-0CBB-423C-B00D-1B33DC6E832A}">
      <dgm:prSet/>
      <dgm:spPr/>
      <dgm:t>
        <a:bodyPr/>
        <a:lstStyle/>
        <a:p>
          <a:endParaRPr lang="en-US"/>
        </a:p>
      </dgm:t>
    </dgm:pt>
    <dgm:pt modelId="{F9834569-C3E4-4191-B5A0-CAB15CADC591}" type="pres">
      <dgm:prSet presAssocID="{238F2FCC-4FB3-4247-A5A3-40AD7110A4D5}" presName="vert0" presStyleCnt="0">
        <dgm:presLayoutVars>
          <dgm:dir/>
          <dgm:animOne val="branch"/>
          <dgm:animLvl val="lvl"/>
        </dgm:presLayoutVars>
      </dgm:prSet>
      <dgm:spPr/>
    </dgm:pt>
    <dgm:pt modelId="{423DCFCF-FFD7-457B-9231-338F978BD3F3}" type="pres">
      <dgm:prSet presAssocID="{1B9B092D-1D0B-47D6-A649-9B46C911CEF0}" presName="thickLine" presStyleLbl="alignNode1" presStyleIdx="0" presStyleCnt="7"/>
      <dgm:spPr/>
    </dgm:pt>
    <dgm:pt modelId="{D30C737B-7E66-4E59-B84A-16FDDACA5510}" type="pres">
      <dgm:prSet presAssocID="{1B9B092D-1D0B-47D6-A649-9B46C911CEF0}" presName="horz1" presStyleCnt="0"/>
      <dgm:spPr/>
    </dgm:pt>
    <dgm:pt modelId="{DFD75F5B-056D-4CE7-96A6-88BC46AFE64C}" type="pres">
      <dgm:prSet presAssocID="{1B9B092D-1D0B-47D6-A649-9B46C911CEF0}" presName="tx1" presStyleLbl="revTx" presStyleIdx="0" presStyleCnt="7"/>
      <dgm:spPr/>
    </dgm:pt>
    <dgm:pt modelId="{2757881F-0A28-4236-B5A8-AA25D31B2871}" type="pres">
      <dgm:prSet presAssocID="{1B9B092D-1D0B-47D6-A649-9B46C911CEF0}" presName="vert1" presStyleCnt="0"/>
      <dgm:spPr/>
    </dgm:pt>
    <dgm:pt modelId="{DD2E6D91-2805-41B1-8171-3EB8C429D891}" type="pres">
      <dgm:prSet presAssocID="{C3D1D0FD-946E-48A3-8579-D836593C8E01}" presName="thickLine" presStyleLbl="alignNode1" presStyleIdx="1" presStyleCnt="7"/>
      <dgm:spPr/>
    </dgm:pt>
    <dgm:pt modelId="{D09A0407-E225-43F2-8375-755147D59D49}" type="pres">
      <dgm:prSet presAssocID="{C3D1D0FD-946E-48A3-8579-D836593C8E01}" presName="horz1" presStyleCnt="0"/>
      <dgm:spPr/>
    </dgm:pt>
    <dgm:pt modelId="{22B465BE-C0CF-4D99-8987-A4E95A465AFB}" type="pres">
      <dgm:prSet presAssocID="{C3D1D0FD-946E-48A3-8579-D836593C8E01}" presName="tx1" presStyleLbl="revTx" presStyleIdx="1" presStyleCnt="7"/>
      <dgm:spPr/>
    </dgm:pt>
    <dgm:pt modelId="{BAED8BE1-66AB-435F-9721-FB3A4FD71388}" type="pres">
      <dgm:prSet presAssocID="{C3D1D0FD-946E-48A3-8579-D836593C8E01}" presName="vert1" presStyleCnt="0"/>
      <dgm:spPr/>
    </dgm:pt>
    <dgm:pt modelId="{FF739618-A42E-45D5-824E-E47DFB4020A8}" type="pres">
      <dgm:prSet presAssocID="{8398A4D9-193F-4817-9AF4-7757CA7EA940}" presName="thickLine" presStyleLbl="alignNode1" presStyleIdx="2" presStyleCnt="7"/>
      <dgm:spPr/>
    </dgm:pt>
    <dgm:pt modelId="{3B3A972B-85A4-4775-BFBB-51FE5575E2CB}" type="pres">
      <dgm:prSet presAssocID="{8398A4D9-193F-4817-9AF4-7757CA7EA940}" presName="horz1" presStyleCnt="0"/>
      <dgm:spPr/>
    </dgm:pt>
    <dgm:pt modelId="{04CC1FB1-8FB7-49F2-ADB1-1B3F6261627A}" type="pres">
      <dgm:prSet presAssocID="{8398A4D9-193F-4817-9AF4-7757CA7EA940}" presName="tx1" presStyleLbl="revTx" presStyleIdx="2" presStyleCnt="7"/>
      <dgm:spPr/>
    </dgm:pt>
    <dgm:pt modelId="{ECD6ED98-0209-4544-8FE2-F539C5D674FF}" type="pres">
      <dgm:prSet presAssocID="{8398A4D9-193F-4817-9AF4-7757CA7EA940}" presName="vert1" presStyleCnt="0"/>
      <dgm:spPr/>
    </dgm:pt>
    <dgm:pt modelId="{EDAFE078-1413-479F-B286-13DFA6E52970}" type="pres">
      <dgm:prSet presAssocID="{B59BC108-B51F-4242-83B2-7FE9F9EFBA0A}" presName="thickLine" presStyleLbl="alignNode1" presStyleIdx="3" presStyleCnt="7"/>
      <dgm:spPr/>
    </dgm:pt>
    <dgm:pt modelId="{2D67D8B2-F6DE-4700-AA2D-6018A417EFB9}" type="pres">
      <dgm:prSet presAssocID="{B59BC108-B51F-4242-83B2-7FE9F9EFBA0A}" presName="horz1" presStyleCnt="0"/>
      <dgm:spPr/>
    </dgm:pt>
    <dgm:pt modelId="{9EC37230-72A5-49EA-A3E0-D97BFCF303CD}" type="pres">
      <dgm:prSet presAssocID="{B59BC108-B51F-4242-83B2-7FE9F9EFBA0A}" presName="tx1" presStyleLbl="revTx" presStyleIdx="3" presStyleCnt="7"/>
      <dgm:spPr/>
    </dgm:pt>
    <dgm:pt modelId="{AE2D0317-749F-423E-9868-E53092B7EC0B}" type="pres">
      <dgm:prSet presAssocID="{B59BC108-B51F-4242-83B2-7FE9F9EFBA0A}" presName="vert1" presStyleCnt="0"/>
      <dgm:spPr/>
    </dgm:pt>
    <dgm:pt modelId="{FAB25F2B-F7DE-414B-A154-936B247DA19A}" type="pres">
      <dgm:prSet presAssocID="{9EC32570-7103-4270-8416-40F849879FE2}" presName="thickLine" presStyleLbl="alignNode1" presStyleIdx="4" presStyleCnt="7"/>
      <dgm:spPr/>
    </dgm:pt>
    <dgm:pt modelId="{1400DF04-0500-40A8-8E1D-4A0A568B710B}" type="pres">
      <dgm:prSet presAssocID="{9EC32570-7103-4270-8416-40F849879FE2}" presName="horz1" presStyleCnt="0"/>
      <dgm:spPr/>
    </dgm:pt>
    <dgm:pt modelId="{4FC3B8AF-48B3-4C74-9730-6379CAFD838C}" type="pres">
      <dgm:prSet presAssocID="{9EC32570-7103-4270-8416-40F849879FE2}" presName="tx1" presStyleLbl="revTx" presStyleIdx="4" presStyleCnt="7"/>
      <dgm:spPr/>
    </dgm:pt>
    <dgm:pt modelId="{A651BA8D-0C64-482F-9E61-6A5C79B20653}" type="pres">
      <dgm:prSet presAssocID="{9EC32570-7103-4270-8416-40F849879FE2}" presName="vert1" presStyleCnt="0"/>
      <dgm:spPr/>
    </dgm:pt>
    <dgm:pt modelId="{E716A614-D6FE-45D2-8E34-16F88DA6D496}" type="pres">
      <dgm:prSet presAssocID="{DA991229-1C23-4210-BD1B-D825E2932DF3}" presName="thickLine" presStyleLbl="alignNode1" presStyleIdx="5" presStyleCnt="7"/>
      <dgm:spPr/>
    </dgm:pt>
    <dgm:pt modelId="{9D9E4D51-4C72-455A-A97A-3E7F3BC3F1BC}" type="pres">
      <dgm:prSet presAssocID="{DA991229-1C23-4210-BD1B-D825E2932DF3}" presName="horz1" presStyleCnt="0"/>
      <dgm:spPr/>
    </dgm:pt>
    <dgm:pt modelId="{6B4D654E-2A2A-4EC6-8FEB-40198960C8E2}" type="pres">
      <dgm:prSet presAssocID="{DA991229-1C23-4210-BD1B-D825E2932DF3}" presName="tx1" presStyleLbl="revTx" presStyleIdx="5" presStyleCnt="7"/>
      <dgm:spPr/>
    </dgm:pt>
    <dgm:pt modelId="{BD2E504E-F41C-4466-AB88-959B94DAA4A5}" type="pres">
      <dgm:prSet presAssocID="{DA991229-1C23-4210-BD1B-D825E2932DF3}" presName="vert1" presStyleCnt="0"/>
      <dgm:spPr/>
    </dgm:pt>
    <dgm:pt modelId="{AEA23617-FC9E-4753-A20A-F3CAE88D6BC4}" type="pres">
      <dgm:prSet presAssocID="{91F92722-566E-471B-AEF0-B3AACC6D4A38}" presName="thickLine" presStyleLbl="alignNode1" presStyleIdx="6" presStyleCnt="7"/>
      <dgm:spPr/>
    </dgm:pt>
    <dgm:pt modelId="{33BC5AB0-2FEC-4485-9B09-030316D39C1E}" type="pres">
      <dgm:prSet presAssocID="{91F92722-566E-471B-AEF0-B3AACC6D4A38}" presName="horz1" presStyleCnt="0"/>
      <dgm:spPr/>
    </dgm:pt>
    <dgm:pt modelId="{FA6171AA-CB18-46C8-8397-B55689DDB100}" type="pres">
      <dgm:prSet presAssocID="{91F92722-566E-471B-AEF0-B3AACC6D4A38}" presName="tx1" presStyleLbl="revTx" presStyleIdx="6" presStyleCnt="7"/>
      <dgm:spPr/>
    </dgm:pt>
    <dgm:pt modelId="{C3E2C8E5-7A1E-4F5F-AD35-79C1C901881F}" type="pres">
      <dgm:prSet presAssocID="{91F92722-566E-471B-AEF0-B3AACC6D4A38}" presName="vert1" presStyleCnt="0"/>
      <dgm:spPr/>
    </dgm:pt>
  </dgm:ptLst>
  <dgm:cxnLst>
    <dgm:cxn modelId="{6DA4190A-E6C0-4312-8301-2214CD36E11D}" type="presOf" srcId="{238F2FCC-4FB3-4247-A5A3-40AD7110A4D5}" destId="{F9834569-C3E4-4191-B5A0-CAB15CADC591}" srcOrd="0" destOrd="0" presId="urn:microsoft.com/office/officeart/2008/layout/LinedList"/>
    <dgm:cxn modelId="{8062C226-6D74-47EB-8D45-694AC1D286F8}" type="presOf" srcId="{B59BC108-B51F-4242-83B2-7FE9F9EFBA0A}" destId="{9EC37230-72A5-49EA-A3E0-D97BFCF303CD}" srcOrd="0" destOrd="0" presId="urn:microsoft.com/office/officeart/2008/layout/LinedList"/>
    <dgm:cxn modelId="{5657A438-A1C6-4AD0-B98E-2E89467F4DA5}" type="presOf" srcId="{8398A4D9-193F-4817-9AF4-7757CA7EA940}" destId="{04CC1FB1-8FB7-49F2-ADB1-1B3F6261627A}" srcOrd="0" destOrd="0" presId="urn:microsoft.com/office/officeart/2008/layout/LinedList"/>
    <dgm:cxn modelId="{B35C3939-2755-4C99-9C68-FAC54957CCBB}" type="presOf" srcId="{9EC32570-7103-4270-8416-40F849879FE2}" destId="{4FC3B8AF-48B3-4C74-9730-6379CAFD838C}" srcOrd="0" destOrd="0" presId="urn:microsoft.com/office/officeart/2008/layout/LinedList"/>
    <dgm:cxn modelId="{4C88483F-050D-4F04-9591-2AF0CDF1497C}" type="presOf" srcId="{DA991229-1C23-4210-BD1B-D825E2932DF3}" destId="{6B4D654E-2A2A-4EC6-8FEB-40198960C8E2}" srcOrd="0" destOrd="0" presId="urn:microsoft.com/office/officeart/2008/layout/LinedList"/>
    <dgm:cxn modelId="{1995E140-21CC-463B-A8BF-28D002E2C1C3}" srcId="{238F2FCC-4FB3-4247-A5A3-40AD7110A4D5}" destId="{1B9B092D-1D0B-47D6-A649-9B46C911CEF0}" srcOrd="0" destOrd="0" parTransId="{1764B532-9D98-4BA7-ABC2-A47F4AB4AAA3}" sibTransId="{78CE6D2F-C636-46B9-A5A7-DA39E2FF238E}"/>
    <dgm:cxn modelId="{1DE6B364-0CBB-423C-B00D-1B33DC6E832A}" srcId="{238F2FCC-4FB3-4247-A5A3-40AD7110A4D5}" destId="{91F92722-566E-471B-AEF0-B3AACC6D4A38}" srcOrd="6" destOrd="0" parTransId="{F7EFA990-4225-4D60-8677-C775C56DCB6D}" sibTransId="{60A07292-77F7-4FD5-9D3B-8AFCE06308B8}"/>
    <dgm:cxn modelId="{5BD50473-314F-4F3B-A016-197FFDDCF6C2}" type="presOf" srcId="{C3D1D0FD-946E-48A3-8579-D836593C8E01}" destId="{22B465BE-C0CF-4D99-8987-A4E95A465AFB}" srcOrd="0" destOrd="0" presId="urn:microsoft.com/office/officeart/2008/layout/LinedList"/>
    <dgm:cxn modelId="{3A2E2553-A158-4A28-827D-8A5A7D00C6A7}" srcId="{238F2FCC-4FB3-4247-A5A3-40AD7110A4D5}" destId="{9EC32570-7103-4270-8416-40F849879FE2}" srcOrd="4" destOrd="0" parTransId="{DC602F1D-4155-416F-98C9-2444F2CF8B64}" sibTransId="{9D4E9BEC-6C13-4C6D-8957-C3BF17EA9062}"/>
    <dgm:cxn modelId="{EB48C976-A187-4CB5-84A0-6BAA59627153}" srcId="{238F2FCC-4FB3-4247-A5A3-40AD7110A4D5}" destId="{B59BC108-B51F-4242-83B2-7FE9F9EFBA0A}" srcOrd="3" destOrd="0" parTransId="{3B6793DD-B954-40C9-9723-12C6A09B625D}" sibTransId="{735EFF77-912B-403C-B5CD-CE606DD8E11F}"/>
    <dgm:cxn modelId="{D5D0D588-5B5D-4BCF-9B94-1B6996E27E8C}" type="presOf" srcId="{1B9B092D-1D0B-47D6-A649-9B46C911CEF0}" destId="{DFD75F5B-056D-4CE7-96A6-88BC46AFE64C}" srcOrd="0" destOrd="0" presId="urn:microsoft.com/office/officeart/2008/layout/LinedList"/>
    <dgm:cxn modelId="{3E98CF8E-D4C0-4151-BF56-031FF3986D12}" type="presOf" srcId="{91F92722-566E-471B-AEF0-B3AACC6D4A38}" destId="{FA6171AA-CB18-46C8-8397-B55689DDB100}" srcOrd="0" destOrd="0" presId="urn:microsoft.com/office/officeart/2008/layout/LinedList"/>
    <dgm:cxn modelId="{32AF679F-B8AC-4D74-902B-B51093344511}" srcId="{238F2FCC-4FB3-4247-A5A3-40AD7110A4D5}" destId="{DA991229-1C23-4210-BD1B-D825E2932DF3}" srcOrd="5" destOrd="0" parTransId="{38AB4009-9BA1-4BA4-B50D-CA0920E0D638}" sibTransId="{96D087BB-1004-47DC-ABDB-1B5CC10B65AE}"/>
    <dgm:cxn modelId="{D1F56BBB-98E4-4BF7-A099-781AE777DE5D}" srcId="{238F2FCC-4FB3-4247-A5A3-40AD7110A4D5}" destId="{C3D1D0FD-946E-48A3-8579-D836593C8E01}" srcOrd="1" destOrd="0" parTransId="{775D1B5E-7178-42A7-AEFC-54293A819E3C}" sibTransId="{2D18BDE5-9C73-45C0-9B49-D1C6226EC2F9}"/>
    <dgm:cxn modelId="{89C0EEFC-48E5-4A9D-89FA-F2FF6EB5A825}" srcId="{238F2FCC-4FB3-4247-A5A3-40AD7110A4D5}" destId="{8398A4D9-193F-4817-9AF4-7757CA7EA940}" srcOrd="2" destOrd="0" parTransId="{2736B423-8093-4BA4-B8A7-C8519FD44BC3}" sibTransId="{ACEEA29E-5E43-4EC5-9A3E-8033251AED99}"/>
    <dgm:cxn modelId="{466AA6EE-36AA-4614-81D5-50BF5AD78863}" type="presParOf" srcId="{F9834569-C3E4-4191-B5A0-CAB15CADC591}" destId="{423DCFCF-FFD7-457B-9231-338F978BD3F3}" srcOrd="0" destOrd="0" presId="urn:microsoft.com/office/officeart/2008/layout/LinedList"/>
    <dgm:cxn modelId="{61FD2A45-450A-4976-AD2E-CBC0ADA878A5}" type="presParOf" srcId="{F9834569-C3E4-4191-B5A0-CAB15CADC591}" destId="{D30C737B-7E66-4E59-B84A-16FDDACA5510}" srcOrd="1" destOrd="0" presId="urn:microsoft.com/office/officeart/2008/layout/LinedList"/>
    <dgm:cxn modelId="{D87C950C-6A29-45D0-88BC-162C56DA4CEE}" type="presParOf" srcId="{D30C737B-7E66-4E59-B84A-16FDDACA5510}" destId="{DFD75F5B-056D-4CE7-96A6-88BC46AFE64C}" srcOrd="0" destOrd="0" presId="urn:microsoft.com/office/officeart/2008/layout/LinedList"/>
    <dgm:cxn modelId="{8F1D345B-0B8F-434F-9D6C-C6A0A83C4C87}" type="presParOf" srcId="{D30C737B-7E66-4E59-B84A-16FDDACA5510}" destId="{2757881F-0A28-4236-B5A8-AA25D31B2871}" srcOrd="1" destOrd="0" presId="urn:microsoft.com/office/officeart/2008/layout/LinedList"/>
    <dgm:cxn modelId="{6EDA11B0-7663-437D-98C6-100B9693BA1F}" type="presParOf" srcId="{F9834569-C3E4-4191-B5A0-CAB15CADC591}" destId="{DD2E6D91-2805-41B1-8171-3EB8C429D891}" srcOrd="2" destOrd="0" presId="urn:microsoft.com/office/officeart/2008/layout/LinedList"/>
    <dgm:cxn modelId="{2E47522D-8402-4D40-A080-BCE2D3F2BA36}" type="presParOf" srcId="{F9834569-C3E4-4191-B5A0-CAB15CADC591}" destId="{D09A0407-E225-43F2-8375-755147D59D49}" srcOrd="3" destOrd="0" presId="urn:microsoft.com/office/officeart/2008/layout/LinedList"/>
    <dgm:cxn modelId="{A16E983D-6D46-4EDE-8702-7E1756BEAA8F}" type="presParOf" srcId="{D09A0407-E225-43F2-8375-755147D59D49}" destId="{22B465BE-C0CF-4D99-8987-A4E95A465AFB}" srcOrd="0" destOrd="0" presId="urn:microsoft.com/office/officeart/2008/layout/LinedList"/>
    <dgm:cxn modelId="{5A5048E4-BCEB-4D3B-A49C-2787130633A0}" type="presParOf" srcId="{D09A0407-E225-43F2-8375-755147D59D49}" destId="{BAED8BE1-66AB-435F-9721-FB3A4FD71388}" srcOrd="1" destOrd="0" presId="urn:microsoft.com/office/officeart/2008/layout/LinedList"/>
    <dgm:cxn modelId="{25DF2B6D-981C-4222-9965-FF702E850466}" type="presParOf" srcId="{F9834569-C3E4-4191-B5A0-CAB15CADC591}" destId="{FF739618-A42E-45D5-824E-E47DFB4020A8}" srcOrd="4" destOrd="0" presId="urn:microsoft.com/office/officeart/2008/layout/LinedList"/>
    <dgm:cxn modelId="{7C0FD4A8-91CC-434A-8AA1-78E8107F4583}" type="presParOf" srcId="{F9834569-C3E4-4191-B5A0-CAB15CADC591}" destId="{3B3A972B-85A4-4775-BFBB-51FE5575E2CB}" srcOrd="5" destOrd="0" presId="urn:microsoft.com/office/officeart/2008/layout/LinedList"/>
    <dgm:cxn modelId="{E6A17FEA-B8FA-4C6E-88EC-6017636708E1}" type="presParOf" srcId="{3B3A972B-85A4-4775-BFBB-51FE5575E2CB}" destId="{04CC1FB1-8FB7-49F2-ADB1-1B3F6261627A}" srcOrd="0" destOrd="0" presId="urn:microsoft.com/office/officeart/2008/layout/LinedList"/>
    <dgm:cxn modelId="{864C6D6C-AA01-4E8D-A60E-D186370ABAA3}" type="presParOf" srcId="{3B3A972B-85A4-4775-BFBB-51FE5575E2CB}" destId="{ECD6ED98-0209-4544-8FE2-F539C5D674FF}" srcOrd="1" destOrd="0" presId="urn:microsoft.com/office/officeart/2008/layout/LinedList"/>
    <dgm:cxn modelId="{D4A5947A-D153-4C93-B0A3-9B11384748A7}" type="presParOf" srcId="{F9834569-C3E4-4191-B5A0-CAB15CADC591}" destId="{EDAFE078-1413-479F-B286-13DFA6E52970}" srcOrd="6" destOrd="0" presId="urn:microsoft.com/office/officeart/2008/layout/LinedList"/>
    <dgm:cxn modelId="{5007C36A-FD14-41B2-BA23-823FC066DE2A}" type="presParOf" srcId="{F9834569-C3E4-4191-B5A0-CAB15CADC591}" destId="{2D67D8B2-F6DE-4700-AA2D-6018A417EFB9}" srcOrd="7" destOrd="0" presId="urn:microsoft.com/office/officeart/2008/layout/LinedList"/>
    <dgm:cxn modelId="{09A84646-99C6-4806-91E8-8BB03EA0646A}" type="presParOf" srcId="{2D67D8B2-F6DE-4700-AA2D-6018A417EFB9}" destId="{9EC37230-72A5-49EA-A3E0-D97BFCF303CD}" srcOrd="0" destOrd="0" presId="urn:microsoft.com/office/officeart/2008/layout/LinedList"/>
    <dgm:cxn modelId="{FDA8EF4F-8BC6-4982-8839-D48BF9DCA390}" type="presParOf" srcId="{2D67D8B2-F6DE-4700-AA2D-6018A417EFB9}" destId="{AE2D0317-749F-423E-9868-E53092B7EC0B}" srcOrd="1" destOrd="0" presId="urn:microsoft.com/office/officeart/2008/layout/LinedList"/>
    <dgm:cxn modelId="{B46D91EA-D773-4EFF-B748-51DF19A0D598}" type="presParOf" srcId="{F9834569-C3E4-4191-B5A0-CAB15CADC591}" destId="{FAB25F2B-F7DE-414B-A154-936B247DA19A}" srcOrd="8" destOrd="0" presId="urn:microsoft.com/office/officeart/2008/layout/LinedList"/>
    <dgm:cxn modelId="{B91EDDB2-1A96-49F9-807A-DE2EEE5FAF1C}" type="presParOf" srcId="{F9834569-C3E4-4191-B5A0-CAB15CADC591}" destId="{1400DF04-0500-40A8-8E1D-4A0A568B710B}" srcOrd="9" destOrd="0" presId="urn:microsoft.com/office/officeart/2008/layout/LinedList"/>
    <dgm:cxn modelId="{3644B88C-6C9F-4E02-91C5-BF2BC484E6C6}" type="presParOf" srcId="{1400DF04-0500-40A8-8E1D-4A0A568B710B}" destId="{4FC3B8AF-48B3-4C74-9730-6379CAFD838C}" srcOrd="0" destOrd="0" presId="urn:microsoft.com/office/officeart/2008/layout/LinedList"/>
    <dgm:cxn modelId="{91EFBD2C-1079-4059-87C4-FAE9BA356E44}" type="presParOf" srcId="{1400DF04-0500-40A8-8E1D-4A0A568B710B}" destId="{A651BA8D-0C64-482F-9E61-6A5C79B20653}" srcOrd="1" destOrd="0" presId="urn:microsoft.com/office/officeart/2008/layout/LinedList"/>
    <dgm:cxn modelId="{9524F722-C9F2-4445-98F1-3F8F43C0B83D}" type="presParOf" srcId="{F9834569-C3E4-4191-B5A0-CAB15CADC591}" destId="{E716A614-D6FE-45D2-8E34-16F88DA6D496}" srcOrd="10" destOrd="0" presId="urn:microsoft.com/office/officeart/2008/layout/LinedList"/>
    <dgm:cxn modelId="{4E3B72C2-F1A9-46DD-B295-543A912C12B8}" type="presParOf" srcId="{F9834569-C3E4-4191-B5A0-CAB15CADC591}" destId="{9D9E4D51-4C72-455A-A97A-3E7F3BC3F1BC}" srcOrd="11" destOrd="0" presId="urn:microsoft.com/office/officeart/2008/layout/LinedList"/>
    <dgm:cxn modelId="{3411EDF9-F5F5-49B9-9DEC-70A41C19D726}" type="presParOf" srcId="{9D9E4D51-4C72-455A-A97A-3E7F3BC3F1BC}" destId="{6B4D654E-2A2A-4EC6-8FEB-40198960C8E2}" srcOrd="0" destOrd="0" presId="urn:microsoft.com/office/officeart/2008/layout/LinedList"/>
    <dgm:cxn modelId="{C291E555-C3D6-4224-B87C-ECE0DCC1D24E}" type="presParOf" srcId="{9D9E4D51-4C72-455A-A97A-3E7F3BC3F1BC}" destId="{BD2E504E-F41C-4466-AB88-959B94DAA4A5}" srcOrd="1" destOrd="0" presId="urn:microsoft.com/office/officeart/2008/layout/LinedList"/>
    <dgm:cxn modelId="{13718DE6-5AFD-45F8-9A9A-06B8401E4A50}" type="presParOf" srcId="{F9834569-C3E4-4191-B5A0-CAB15CADC591}" destId="{AEA23617-FC9E-4753-A20A-F3CAE88D6BC4}" srcOrd="12" destOrd="0" presId="urn:microsoft.com/office/officeart/2008/layout/LinedList"/>
    <dgm:cxn modelId="{B1185FFC-A0B0-4C44-9C5A-4FEAA3AA1DFC}" type="presParOf" srcId="{F9834569-C3E4-4191-B5A0-CAB15CADC591}" destId="{33BC5AB0-2FEC-4485-9B09-030316D39C1E}" srcOrd="13" destOrd="0" presId="urn:microsoft.com/office/officeart/2008/layout/LinedList"/>
    <dgm:cxn modelId="{6E1FCF19-9417-41E0-9D45-399189F5F7FD}" type="presParOf" srcId="{33BC5AB0-2FEC-4485-9B09-030316D39C1E}" destId="{FA6171AA-CB18-46C8-8397-B55689DDB100}" srcOrd="0" destOrd="0" presId="urn:microsoft.com/office/officeart/2008/layout/LinedList"/>
    <dgm:cxn modelId="{103C2F14-50E5-4EE5-AFD4-96DD491A08A7}" type="presParOf" srcId="{33BC5AB0-2FEC-4485-9B09-030316D39C1E}" destId="{C3E2C8E5-7A1E-4F5F-AD35-79C1C901881F}"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AB9528-DD66-4BA9-AB4E-976BCF136DD9}"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8E79E84B-FFC6-4173-93D3-1B2676027849}">
      <dgm:prSet/>
      <dgm:spPr/>
      <dgm:t>
        <a:bodyPr/>
        <a:lstStyle/>
        <a:p>
          <a:r>
            <a:rPr lang="en-US" dirty="0"/>
            <a:t>      1 Year survival rate</a:t>
          </a:r>
        </a:p>
      </dgm:t>
    </dgm:pt>
    <dgm:pt modelId="{911355C2-E92F-4881-A72B-7596FBA0C747}" type="parTrans" cxnId="{ECB71342-B0EB-4D69-9A96-81150D9FCEF5}">
      <dgm:prSet/>
      <dgm:spPr/>
      <dgm:t>
        <a:bodyPr/>
        <a:lstStyle/>
        <a:p>
          <a:endParaRPr lang="en-US"/>
        </a:p>
      </dgm:t>
    </dgm:pt>
    <dgm:pt modelId="{E3D4FCBE-2F14-4C9B-9132-5B955A039132}" type="sibTrans" cxnId="{ECB71342-B0EB-4D69-9A96-81150D9FCEF5}">
      <dgm:prSet/>
      <dgm:spPr/>
      <dgm:t>
        <a:bodyPr/>
        <a:lstStyle/>
        <a:p>
          <a:endParaRPr lang="en-US"/>
        </a:p>
      </dgm:t>
    </dgm:pt>
    <dgm:pt modelId="{7A0EE3BF-BD4D-4055-A0E8-9A9B063A2CC9}">
      <dgm:prSet/>
      <dgm:spPr/>
      <dgm:t>
        <a:bodyPr/>
        <a:lstStyle/>
        <a:p>
          <a:r>
            <a:rPr lang="en-US" dirty="0"/>
            <a:t>Solid organ &gt; 80%</a:t>
          </a:r>
        </a:p>
      </dgm:t>
    </dgm:pt>
    <dgm:pt modelId="{06A62C65-C66B-496B-B0AC-3043DD1E5D33}" type="parTrans" cxnId="{6D6363A0-9A42-40DF-8535-89D2EA9BB0DB}">
      <dgm:prSet/>
      <dgm:spPr/>
      <dgm:t>
        <a:bodyPr/>
        <a:lstStyle/>
        <a:p>
          <a:endParaRPr lang="en-US"/>
        </a:p>
      </dgm:t>
    </dgm:pt>
    <dgm:pt modelId="{B920818F-A0AC-4C0D-B894-C835217C82BA}" type="sibTrans" cxnId="{6D6363A0-9A42-40DF-8535-89D2EA9BB0DB}">
      <dgm:prSet/>
      <dgm:spPr/>
      <dgm:t>
        <a:bodyPr/>
        <a:lstStyle/>
        <a:p>
          <a:endParaRPr lang="en-US"/>
        </a:p>
      </dgm:t>
    </dgm:pt>
    <dgm:pt modelId="{CF64DE28-8B30-47D4-B238-D215BAEF0E37}">
      <dgm:prSet/>
      <dgm:spPr/>
      <dgm:t>
        <a:bodyPr/>
        <a:lstStyle/>
        <a:p>
          <a:r>
            <a:rPr lang="en-US" dirty="0"/>
            <a:t>      Transplanted organs lack innervation</a:t>
          </a:r>
        </a:p>
      </dgm:t>
    </dgm:pt>
    <dgm:pt modelId="{B6765F8B-131A-4AFB-9CFD-AD2CA3341730}" type="parTrans" cxnId="{96F0B847-26D9-41C3-B03C-F3FA80726392}">
      <dgm:prSet/>
      <dgm:spPr/>
      <dgm:t>
        <a:bodyPr/>
        <a:lstStyle/>
        <a:p>
          <a:endParaRPr lang="en-US"/>
        </a:p>
      </dgm:t>
    </dgm:pt>
    <dgm:pt modelId="{D259EF25-1A2E-4EA2-BA8F-8CF4A2B68297}" type="sibTrans" cxnId="{96F0B847-26D9-41C3-B03C-F3FA80726392}">
      <dgm:prSet/>
      <dgm:spPr/>
      <dgm:t>
        <a:bodyPr/>
        <a:lstStyle/>
        <a:p>
          <a:endParaRPr lang="en-US"/>
        </a:p>
      </dgm:t>
    </dgm:pt>
    <dgm:pt modelId="{561150D1-E404-42B2-90D1-9C9B624825D1}">
      <dgm:prSet/>
      <dgm:spPr/>
      <dgm:t>
        <a:bodyPr/>
        <a:lstStyle/>
        <a:p>
          <a:r>
            <a:rPr lang="en-US" dirty="0"/>
            <a:t>Subtle signs and symptoms can be harbingers of severe disease</a:t>
          </a:r>
        </a:p>
      </dgm:t>
    </dgm:pt>
    <dgm:pt modelId="{BEB2B8DE-AE07-452A-AA17-877A69408BE6}" type="parTrans" cxnId="{F3E4C16C-DE7A-4E89-8589-F46D3A1A5A18}">
      <dgm:prSet/>
      <dgm:spPr/>
      <dgm:t>
        <a:bodyPr/>
        <a:lstStyle/>
        <a:p>
          <a:endParaRPr lang="en-US"/>
        </a:p>
      </dgm:t>
    </dgm:pt>
    <dgm:pt modelId="{ECA3BB39-4E45-4ADC-B74E-5F212E0C93D6}" type="sibTrans" cxnId="{F3E4C16C-DE7A-4E89-8589-F46D3A1A5A18}">
      <dgm:prSet/>
      <dgm:spPr/>
      <dgm:t>
        <a:bodyPr/>
        <a:lstStyle/>
        <a:p>
          <a:endParaRPr lang="en-US"/>
        </a:p>
      </dgm:t>
    </dgm:pt>
    <dgm:pt modelId="{7C12C6A0-FFD9-4449-ABD0-F235CE3E3046}">
      <dgm:prSet/>
      <dgm:spPr/>
      <dgm:t>
        <a:bodyPr/>
        <a:lstStyle/>
        <a:p>
          <a:r>
            <a:rPr lang="en-US" dirty="0"/>
            <a:t>      Complications</a:t>
          </a:r>
        </a:p>
      </dgm:t>
    </dgm:pt>
    <dgm:pt modelId="{7DB09EAD-7E55-4316-9469-C58138A5186D}" type="parTrans" cxnId="{7D737D82-83A4-459A-B143-77DFD626AD31}">
      <dgm:prSet/>
      <dgm:spPr/>
      <dgm:t>
        <a:bodyPr/>
        <a:lstStyle/>
        <a:p>
          <a:endParaRPr lang="en-US"/>
        </a:p>
      </dgm:t>
    </dgm:pt>
    <dgm:pt modelId="{EA2DD9B2-E639-4ADC-902A-67DB5711DFCD}" type="sibTrans" cxnId="{7D737D82-83A4-459A-B143-77DFD626AD31}">
      <dgm:prSet/>
      <dgm:spPr/>
      <dgm:t>
        <a:bodyPr/>
        <a:lstStyle/>
        <a:p>
          <a:endParaRPr lang="en-US"/>
        </a:p>
      </dgm:t>
    </dgm:pt>
    <dgm:pt modelId="{19AEF40B-9E84-4E90-A41C-2BCBF2117D8E}">
      <dgm:prSet/>
      <dgm:spPr/>
      <dgm:t>
        <a:bodyPr/>
        <a:lstStyle/>
        <a:p>
          <a:r>
            <a:rPr lang="en-US"/>
            <a:t>Anatomy</a:t>
          </a:r>
        </a:p>
      </dgm:t>
    </dgm:pt>
    <dgm:pt modelId="{24DD0C81-DEA6-4600-8E33-EFC951664E41}" type="parTrans" cxnId="{3921B9D0-FBAB-4E52-A017-8212D083503C}">
      <dgm:prSet/>
      <dgm:spPr/>
      <dgm:t>
        <a:bodyPr/>
        <a:lstStyle/>
        <a:p>
          <a:endParaRPr lang="en-US"/>
        </a:p>
      </dgm:t>
    </dgm:pt>
    <dgm:pt modelId="{AD819332-82F7-4478-9B6C-8E449804CEF8}" type="sibTrans" cxnId="{3921B9D0-FBAB-4E52-A017-8212D083503C}">
      <dgm:prSet/>
      <dgm:spPr/>
      <dgm:t>
        <a:bodyPr/>
        <a:lstStyle/>
        <a:p>
          <a:endParaRPr lang="en-US"/>
        </a:p>
      </dgm:t>
    </dgm:pt>
    <dgm:pt modelId="{952EEE88-7E2B-425B-B3C3-0C234717D8FD}">
      <dgm:prSet/>
      <dgm:spPr/>
      <dgm:t>
        <a:bodyPr/>
        <a:lstStyle/>
        <a:p>
          <a:r>
            <a:rPr lang="en-US"/>
            <a:t>Infection</a:t>
          </a:r>
        </a:p>
      </dgm:t>
    </dgm:pt>
    <dgm:pt modelId="{0E1C0097-098B-4F29-895C-B568F930B0D8}" type="parTrans" cxnId="{2D8C9DF9-A5E1-43F3-817D-BD4BF9F94C19}">
      <dgm:prSet/>
      <dgm:spPr/>
      <dgm:t>
        <a:bodyPr/>
        <a:lstStyle/>
        <a:p>
          <a:endParaRPr lang="en-US"/>
        </a:p>
      </dgm:t>
    </dgm:pt>
    <dgm:pt modelId="{E46AA672-4CB1-46B5-A4BD-062023E298B6}" type="sibTrans" cxnId="{2D8C9DF9-A5E1-43F3-817D-BD4BF9F94C19}">
      <dgm:prSet/>
      <dgm:spPr/>
      <dgm:t>
        <a:bodyPr/>
        <a:lstStyle/>
        <a:p>
          <a:endParaRPr lang="en-US"/>
        </a:p>
      </dgm:t>
    </dgm:pt>
    <dgm:pt modelId="{BDFACEC0-7596-4DC3-8B66-F425C85366B8}">
      <dgm:prSet/>
      <dgm:spPr/>
      <dgm:t>
        <a:bodyPr/>
        <a:lstStyle/>
        <a:p>
          <a:r>
            <a:rPr lang="en-US"/>
            <a:t>Rejection</a:t>
          </a:r>
        </a:p>
      </dgm:t>
    </dgm:pt>
    <dgm:pt modelId="{8682ED2E-3750-4E78-8764-F8BB2DC35337}" type="parTrans" cxnId="{D90E0EDF-EC5B-4D89-8CCC-3219CA11A4AA}">
      <dgm:prSet/>
      <dgm:spPr/>
      <dgm:t>
        <a:bodyPr/>
        <a:lstStyle/>
        <a:p>
          <a:endParaRPr lang="en-US"/>
        </a:p>
      </dgm:t>
    </dgm:pt>
    <dgm:pt modelId="{FE6708C9-9540-4AB2-AE57-8CC443AAD9A6}" type="sibTrans" cxnId="{D90E0EDF-EC5B-4D89-8CCC-3219CA11A4AA}">
      <dgm:prSet/>
      <dgm:spPr/>
      <dgm:t>
        <a:bodyPr/>
        <a:lstStyle/>
        <a:p>
          <a:endParaRPr lang="en-US"/>
        </a:p>
      </dgm:t>
    </dgm:pt>
    <dgm:pt modelId="{060AEAB7-4DDE-4859-B1B9-5B22186AFDB9}">
      <dgm:prSet/>
      <dgm:spPr/>
      <dgm:t>
        <a:bodyPr/>
        <a:lstStyle/>
        <a:p>
          <a:r>
            <a:rPr lang="en-US"/>
            <a:t>Drug Toxicity</a:t>
          </a:r>
        </a:p>
      </dgm:t>
    </dgm:pt>
    <dgm:pt modelId="{6AD57101-A6F6-444B-9E58-BD87341EA199}" type="parTrans" cxnId="{E2433772-9EC8-48C4-85AA-58C6BBA9E350}">
      <dgm:prSet/>
      <dgm:spPr/>
      <dgm:t>
        <a:bodyPr/>
        <a:lstStyle/>
        <a:p>
          <a:endParaRPr lang="en-US"/>
        </a:p>
      </dgm:t>
    </dgm:pt>
    <dgm:pt modelId="{60702986-9958-4FDC-8C7A-EACFB5CC9706}" type="sibTrans" cxnId="{E2433772-9EC8-48C4-85AA-58C6BBA9E350}">
      <dgm:prSet/>
      <dgm:spPr/>
      <dgm:t>
        <a:bodyPr/>
        <a:lstStyle/>
        <a:p>
          <a:endParaRPr lang="en-US"/>
        </a:p>
      </dgm:t>
    </dgm:pt>
    <dgm:pt modelId="{C4425287-932A-4B7F-A2E8-DF79F4D6D24F}">
      <dgm:prSet/>
      <dgm:spPr/>
      <dgm:t>
        <a:bodyPr/>
        <a:lstStyle/>
        <a:p>
          <a:endParaRPr lang="en-US" dirty="0"/>
        </a:p>
      </dgm:t>
    </dgm:pt>
    <dgm:pt modelId="{B287FD9C-1AEB-4AA0-9202-1B3B72DF9476}" type="parTrans" cxnId="{F95B8096-2714-4070-83E9-B9DE58641E45}">
      <dgm:prSet/>
      <dgm:spPr/>
      <dgm:t>
        <a:bodyPr/>
        <a:lstStyle/>
        <a:p>
          <a:endParaRPr lang="en-US"/>
        </a:p>
      </dgm:t>
    </dgm:pt>
    <dgm:pt modelId="{9D4414C4-D3D6-4F28-AE10-7316978311E8}" type="sibTrans" cxnId="{F95B8096-2714-4070-83E9-B9DE58641E45}">
      <dgm:prSet/>
      <dgm:spPr/>
      <dgm:t>
        <a:bodyPr/>
        <a:lstStyle/>
        <a:p>
          <a:endParaRPr lang="en-US"/>
        </a:p>
      </dgm:t>
    </dgm:pt>
    <dgm:pt modelId="{6927C0A8-E076-422D-8E9A-15BC5A8082CC}">
      <dgm:prSet/>
      <dgm:spPr/>
      <dgm:t>
        <a:bodyPr/>
        <a:lstStyle/>
        <a:p>
          <a:endParaRPr lang="en-US" dirty="0"/>
        </a:p>
      </dgm:t>
    </dgm:pt>
    <dgm:pt modelId="{B573E3A4-E573-477D-8F08-9BA487DA584C}" type="parTrans" cxnId="{6B6503B9-6FC5-4BE2-929E-63B43911B92A}">
      <dgm:prSet/>
      <dgm:spPr/>
      <dgm:t>
        <a:bodyPr/>
        <a:lstStyle/>
        <a:p>
          <a:endParaRPr lang="en-US"/>
        </a:p>
      </dgm:t>
    </dgm:pt>
    <dgm:pt modelId="{A126193A-7675-48D5-83CF-2F8F1E6C697E}" type="sibTrans" cxnId="{6B6503B9-6FC5-4BE2-929E-63B43911B92A}">
      <dgm:prSet/>
      <dgm:spPr/>
      <dgm:t>
        <a:bodyPr/>
        <a:lstStyle/>
        <a:p>
          <a:endParaRPr lang="en-US"/>
        </a:p>
      </dgm:t>
    </dgm:pt>
    <dgm:pt modelId="{BE7707C0-0D2C-429F-89F2-482BB7DEAE3B}" type="pres">
      <dgm:prSet presAssocID="{4EAB9528-DD66-4BA9-AB4E-976BCF136DD9}" presName="linear" presStyleCnt="0">
        <dgm:presLayoutVars>
          <dgm:animLvl val="lvl"/>
          <dgm:resizeHandles val="exact"/>
        </dgm:presLayoutVars>
      </dgm:prSet>
      <dgm:spPr/>
    </dgm:pt>
    <dgm:pt modelId="{8B4F8397-85DE-45FD-959C-6075103FFE4C}" type="pres">
      <dgm:prSet presAssocID="{8E79E84B-FFC6-4173-93D3-1B2676027849}" presName="parentText" presStyleLbl="node1" presStyleIdx="0" presStyleCnt="3">
        <dgm:presLayoutVars>
          <dgm:chMax val="0"/>
          <dgm:bulletEnabled val="1"/>
        </dgm:presLayoutVars>
      </dgm:prSet>
      <dgm:spPr/>
    </dgm:pt>
    <dgm:pt modelId="{B5AD4390-EF41-4F30-97C1-67E4E2587788}" type="pres">
      <dgm:prSet presAssocID="{8E79E84B-FFC6-4173-93D3-1B2676027849}" presName="childText" presStyleLbl="revTx" presStyleIdx="0" presStyleCnt="3">
        <dgm:presLayoutVars>
          <dgm:bulletEnabled val="1"/>
        </dgm:presLayoutVars>
      </dgm:prSet>
      <dgm:spPr/>
    </dgm:pt>
    <dgm:pt modelId="{7F31D0FC-D274-4A26-BFB5-9E4948B05A59}" type="pres">
      <dgm:prSet presAssocID="{CF64DE28-8B30-47D4-B238-D215BAEF0E37}" presName="parentText" presStyleLbl="node1" presStyleIdx="1" presStyleCnt="3">
        <dgm:presLayoutVars>
          <dgm:chMax val="0"/>
          <dgm:bulletEnabled val="1"/>
        </dgm:presLayoutVars>
      </dgm:prSet>
      <dgm:spPr/>
    </dgm:pt>
    <dgm:pt modelId="{A4734AD7-CB93-414E-AADE-065E4C52B0BA}" type="pres">
      <dgm:prSet presAssocID="{CF64DE28-8B30-47D4-B238-D215BAEF0E37}" presName="childText" presStyleLbl="revTx" presStyleIdx="1" presStyleCnt="3">
        <dgm:presLayoutVars>
          <dgm:bulletEnabled val="1"/>
        </dgm:presLayoutVars>
      </dgm:prSet>
      <dgm:spPr/>
    </dgm:pt>
    <dgm:pt modelId="{C8E3E760-C3D4-49AE-BDF5-F8D5117E8223}" type="pres">
      <dgm:prSet presAssocID="{7C12C6A0-FFD9-4449-ABD0-F235CE3E3046}" presName="parentText" presStyleLbl="node1" presStyleIdx="2" presStyleCnt="3">
        <dgm:presLayoutVars>
          <dgm:chMax val="0"/>
          <dgm:bulletEnabled val="1"/>
        </dgm:presLayoutVars>
      </dgm:prSet>
      <dgm:spPr/>
    </dgm:pt>
    <dgm:pt modelId="{256060EA-52E5-4D33-BC3E-678E0A772EB1}" type="pres">
      <dgm:prSet presAssocID="{7C12C6A0-FFD9-4449-ABD0-F235CE3E3046}" presName="childText" presStyleLbl="revTx" presStyleIdx="2" presStyleCnt="3">
        <dgm:presLayoutVars>
          <dgm:bulletEnabled val="1"/>
        </dgm:presLayoutVars>
      </dgm:prSet>
      <dgm:spPr/>
    </dgm:pt>
  </dgm:ptLst>
  <dgm:cxnLst>
    <dgm:cxn modelId="{097FDF0B-EE42-4D6A-A9FD-86959B143ACC}" type="presOf" srcId="{CF64DE28-8B30-47D4-B238-D215BAEF0E37}" destId="{7F31D0FC-D274-4A26-BFB5-9E4948B05A59}" srcOrd="0" destOrd="0" presId="urn:microsoft.com/office/officeart/2005/8/layout/vList2"/>
    <dgm:cxn modelId="{0902152E-0C9B-486D-8163-96D541F2B1E1}" type="presOf" srcId="{561150D1-E404-42B2-90D1-9C9B624825D1}" destId="{A4734AD7-CB93-414E-AADE-065E4C52B0BA}" srcOrd="0" destOrd="0" presId="urn:microsoft.com/office/officeart/2005/8/layout/vList2"/>
    <dgm:cxn modelId="{9C993060-2199-4D13-96B9-5D5E0B8F9FA4}" type="presOf" srcId="{060AEAB7-4DDE-4859-B1B9-5B22186AFDB9}" destId="{256060EA-52E5-4D33-BC3E-678E0A772EB1}" srcOrd="0" destOrd="3" presId="urn:microsoft.com/office/officeart/2005/8/layout/vList2"/>
    <dgm:cxn modelId="{ECB71342-B0EB-4D69-9A96-81150D9FCEF5}" srcId="{4EAB9528-DD66-4BA9-AB4E-976BCF136DD9}" destId="{8E79E84B-FFC6-4173-93D3-1B2676027849}" srcOrd="0" destOrd="0" parTransId="{911355C2-E92F-4881-A72B-7596FBA0C747}" sibTransId="{E3D4FCBE-2F14-4C9B-9132-5B955A039132}"/>
    <dgm:cxn modelId="{96F0B847-26D9-41C3-B03C-F3FA80726392}" srcId="{4EAB9528-DD66-4BA9-AB4E-976BCF136DD9}" destId="{CF64DE28-8B30-47D4-B238-D215BAEF0E37}" srcOrd="1" destOrd="0" parTransId="{B6765F8B-131A-4AFB-9CFD-AD2CA3341730}" sibTransId="{D259EF25-1A2E-4EA2-BA8F-8CF4A2B68297}"/>
    <dgm:cxn modelId="{4D775C4B-B265-4791-A212-44DDD8E67055}" type="presOf" srcId="{4EAB9528-DD66-4BA9-AB4E-976BCF136DD9}" destId="{BE7707C0-0D2C-429F-89F2-482BB7DEAE3B}" srcOrd="0" destOrd="0" presId="urn:microsoft.com/office/officeart/2005/8/layout/vList2"/>
    <dgm:cxn modelId="{F3E4C16C-DE7A-4E89-8589-F46D3A1A5A18}" srcId="{CF64DE28-8B30-47D4-B238-D215BAEF0E37}" destId="{561150D1-E404-42B2-90D1-9C9B624825D1}" srcOrd="0" destOrd="0" parTransId="{BEB2B8DE-AE07-452A-AA17-877A69408BE6}" sibTransId="{ECA3BB39-4E45-4ADC-B74E-5F212E0C93D6}"/>
    <dgm:cxn modelId="{E2433772-9EC8-48C4-85AA-58C6BBA9E350}" srcId="{7C12C6A0-FFD9-4449-ABD0-F235CE3E3046}" destId="{060AEAB7-4DDE-4859-B1B9-5B22186AFDB9}" srcOrd="3" destOrd="0" parTransId="{6AD57101-A6F6-444B-9E58-BD87341EA199}" sibTransId="{60702986-9958-4FDC-8C7A-EACFB5CC9706}"/>
    <dgm:cxn modelId="{9DCA315A-0253-445D-96D5-DC4C9A17F431}" type="presOf" srcId="{6927C0A8-E076-422D-8E9A-15BC5A8082CC}" destId="{B5AD4390-EF41-4F30-97C1-67E4E2587788}" srcOrd="0" destOrd="1" presId="urn:microsoft.com/office/officeart/2005/8/layout/vList2"/>
    <dgm:cxn modelId="{7D737D82-83A4-459A-B143-77DFD626AD31}" srcId="{4EAB9528-DD66-4BA9-AB4E-976BCF136DD9}" destId="{7C12C6A0-FFD9-4449-ABD0-F235CE3E3046}" srcOrd="2" destOrd="0" parTransId="{7DB09EAD-7E55-4316-9469-C58138A5186D}" sibTransId="{EA2DD9B2-E639-4ADC-902A-67DB5711DFCD}"/>
    <dgm:cxn modelId="{590C1692-1FE5-46D6-A90C-9DF5EE9147A3}" type="presOf" srcId="{952EEE88-7E2B-425B-B3C3-0C234717D8FD}" destId="{256060EA-52E5-4D33-BC3E-678E0A772EB1}" srcOrd="0" destOrd="1" presId="urn:microsoft.com/office/officeart/2005/8/layout/vList2"/>
    <dgm:cxn modelId="{F95B8096-2714-4070-83E9-B9DE58641E45}" srcId="{CF64DE28-8B30-47D4-B238-D215BAEF0E37}" destId="{C4425287-932A-4B7F-A2E8-DF79F4D6D24F}" srcOrd="1" destOrd="0" parTransId="{B287FD9C-1AEB-4AA0-9202-1B3B72DF9476}" sibTransId="{9D4414C4-D3D6-4F28-AE10-7316978311E8}"/>
    <dgm:cxn modelId="{6D6363A0-9A42-40DF-8535-89D2EA9BB0DB}" srcId="{8E79E84B-FFC6-4173-93D3-1B2676027849}" destId="{7A0EE3BF-BD4D-4055-A0E8-9A9B063A2CC9}" srcOrd="0" destOrd="0" parTransId="{06A62C65-C66B-496B-B0AC-3043DD1E5D33}" sibTransId="{B920818F-A0AC-4C0D-B894-C835217C82BA}"/>
    <dgm:cxn modelId="{04D8B9A1-36BC-49DB-86D4-DD83519ECFB7}" type="presOf" srcId="{8E79E84B-FFC6-4173-93D3-1B2676027849}" destId="{8B4F8397-85DE-45FD-959C-6075103FFE4C}" srcOrd="0" destOrd="0" presId="urn:microsoft.com/office/officeart/2005/8/layout/vList2"/>
    <dgm:cxn modelId="{E4A76FA6-AE4B-44EA-B4BA-1BB0149948CC}" type="presOf" srcId="{C4425287-932A-4B7F-A2E8-DF79F4D6D24F}" destId="{A4734AD7-CB93-414E-AADE-065E4C52B0BA}" srcOrd="0" destOrd="1" presId="urn:microsoft.com/office/officeart/2005/8/layout/vList2"/>
    <dgm:cxn modelId="{687D61AA-D983-4518-AB1B-38CA6FD4EC74}" type="presOf" srcId="{7C12C6A0-FFD9-4449-ABD0-F235CE3E3046}" destId="{C8E3E760-C3D4-49AE-BDF5-F8D5117E8223}" srcOrd="0" destOrd="0" presId="urn:microsoft.com/office/officeart/2005/8/layout/vList2"/>
    <dgm:cxn modelId="{6B6503B9-6FC5-4BE2-929E-63B43911B92A}" srcId="{8E79E84B-FFC6-4173-93D3-1B2676027849}" destId="{6927C0A8-E076-422D-8E9A-15BC5A8082CC}" srcOrd="1" destOrd="0" parTransId="{B573E3A4-E573-477D-8F08-9BA487DA584C}" sibTransId="{A126193A-7675-48D5-83CF-2F8F1E6C697E}"/>
    <dgm:cxn modelId="{3921B9D0-FBAB-4E52-A017-8212D083503C}" srcId="{7C12C6A0-FFD9-4449-ABD0-F235CE3E3046}" destId="{19AEF40B-9E84-4E90-A41C-2BCBF2117D8E}" srcOrd="0" destOrd="0" parTransId="{24DD0C81-DEA6-4600-8E33-EFC951664E41}" sibTransId="{AD819332-82F7-4478-9B6C-8E449804CEF8}"/>
    <dgm:cxn modelId="{73807EDE-B75F-4F65-9CC9-41EBDC822626}" type="presOf" srcId="{BDFACEC0-7596-4DC3-8B66-F425C85366B8}" destId="{256060EA-52E5-4D33-BC3E-678E0A772EB1}" srcOrd="0" destOrd="2" presId="urn:microsoft.com/office/officeart/2005/8/layout/vList2"/>
    <dgm:cxn modelId="{D90E0EDF-EC5B-4D89-8CCC-3219CA11A4AA}" srcId="{7C12C6A0-FFD9-4449-ABD0-F235CE3E3046}" destId="{BDFACEC0-7596-4DC3-8B66-F425C85366B8}" srcOrd="2" destOrd="0" parTransId="{8682ED2E-3750-4E78-8764-F8BB2DC35337}" sibTransId="{FE6708C9-9540-4AB2-AE57-8CC443AAD9A6}"/>
    <dgm:cxn modelId="{10468AE4-C8D3-4D4A-A9A7-07ACF08E851A}" type="presOf" srcId="{7A0EE3BF-BD4D-4055-A0E8-9A9B063A2CC9}" destId="{B5AD4390-EF41-4F30-97C1-67E4E2587788}" srcOrd="0" destOrd="0" presId="urn:microsoft.com/office/officeart/2005/8/layout/vList2"/>
    <dgm:cxn modelId="{1A7D3EF7-C771-405B-99F6-823A69C1DF60}" type="presOf" srcId="{19AEF40B-9E84-4E90-A41C-2BCBF2117D8E}" destId="{256060EA-52E5-4D33-BC3E-678E0A772EB1}" srcOrd="0" destOrd="0" presId="urn:microsoft.com/office/officeart/2005/8/layout/vList2"/>
    <dgm:cxn modelId="{2D8C9DF9-A5E1-43F3-817D-BD4BF9F94C19}" srcId="{7C12C6A0-FFD9-4449-ABD0-F235CE3E3046}" destId="{952EEE88-7E2B-425B-B3C3-0C234717D8FD}" srcOrd="1" destOrd="0" parTransId="{0E1C0097-098B-4F29-895C-B568F930B0D8}" sibTransId="{E46AA672-4CB1-46B5-A4BD-062023E298B6}"/>
    <dgm:cxn modelId="{2AF51774-13D4-4E11-828C-A8960AAD9859}" type="presParOf" srcId="{BE7707C0-0D2C-429F-89F2-482BB7DEAE3B}" destId="{8B4F8397-85DE-45FD-959C-6075103FFE4C}" srcOrd="0" destOrd="0" presId="urn:microsoft.com/office/officeart/2005/8/layout/vList2"/>
    <dgm:cxn modelId="{621E3866-4F5D-4547-9BFC-FF507475F7AB}" type="presParOf" srcId="{BE7707C0-0D2C-429F-89F2-482BB7DEAE3B}" destId="{B5AD4390-EF41-4F30-97C1-67E4E2587788}" srcOrd="1" destOrd="0" presId="urn:microsoft.com/office/officeart/2005/8/layout/vList2"/>
    <dgm:cxn modelId="{5733E996-7012-416E-9774-D51AC8DD7BBA}" type="presParOf" srcId="{BE7707C0-0D2C-429F-89F2-482BB7DEAE3B}" destId="{7F31D0FC-D274-4A26-BFB5-9E4948B05A59}" srcOrd="2" destOrd="0" presId="urn:microsoft.com/office/officeart/2005/8/layout/vList2"/>
    <dgm:cxn modelId="{13121063-CA18-45DE-B6B9-C3FF90EA9CD9}" type="presParOf" srcId="{BE7707C0-0D2C-429F-89F2-482BB7DEAE3B}" destId="{A4734AD7-CB93-414E-AADE-065E4C52B0BA}" srcOrd="3" destOrd="0" presId="urn:microsoft.com/office/officeart/2005/8/layout/vList2"/>
    <dgm:cxn modelId="{FEC0AFA6-4D88-48CF-BF14-1AF25D23ACC0}" type="presParOf" srcId="{BE7707C0-0D2C-429F-89F2-482BB7DEAE3B}" destId="{C8E3E760-C3D4-49AE-BDF5-F8D5117E8223}" srcOrd="4" destOrd="0" presId="urn:microsoft.com/office/officeart/2005/8/layout/vList2"/>
    <dgm:cxn modelId="{FA871DDB-7566-4F94-AD66-DFD6C24987C2}" type="presParOf" srcId="{BE7707C0-0D2C-429F-89F2-482BB7DEAE3B}" destId="{256060EA-52E5-4D33-BC3E-678E0A772EB1}"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C7A8B5-E789-4B6A-9696-A978DA07505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09CEC25-BB41-454A-9EC7-14F3C08AEE88}">
      <dgm:prSet/>
      <dgm:spPr/>
      <dgm:t>
        <a:bodyPr/>
        <a:lstStyle/>
        <a:p>
          <a:pPr>
            <a:lnSpc>
              <a:spcPct val="100000"/>
            </a:lnSpc>
          </a:pPr>
          <a:r>
            <a:rPr lang="en-US"/>
            <a:t>Lifelong immunosuppression is generally required</a:t>
          </a:r>
        </a:p>
      </dgm:t>
    </dgm:pt>
    <dgm:pt modelId="{AE565887-88CB-4B84-80FD-F210CF86F94D}" type="parTrans" cxnId="{4D3AAF91-BB13-44FE-A7BD-0C53C9E1347B}">
      <dgm:prSet/>
      <dgm:spPr/>
      <dgm:t>
        <a:bodyPr/>
        <a:lstStyle/>
        <a:p>
          <a:endParaRPr lang="en-US"/>
        </a:p>
      </dgm:t>
    </dgm:pt>
    <dgm:pt modelId="{47EBD982-9D63-4317-AE4B-914195205854}" type="sibTrans" cxnId="{4D3AAF91-BB13-44FE-A7BD-0C53C9E1347B}">
      <dgm:prSet/>
      <dgm:spPr/>
      <dgm:t>
        <a:bodyPr/>
        <a:lstStyle/>
        <a:p>
          <a:endParaRPr lang="en-US"/>
        </a:p>
      </dgm:t>
    </dgm:pt>
    <dgm:pt modelId="{4C409172-7B14-4941-891F-EA9FD50A77E8}">
      <dgm:prSet/>
      <dgm:spPr/>
      <dgm:t>
        <a:bodyPr/>
        <a:lstStyle/>
        <a:p>
          <a:pPr>
            <a:lnSpc>
              <a:spcPct val="100000"/>
            </a:lnSpc>
          </a:pPr>
          <a:r>
            <a:rPr lang="en-US"/>
            <a:t>Impaired Immune response </a:t>
          </a:r>
          <a:r>
            <a:rPr lang="en-US">
              <a:sym typeface="Wingdings" panose="05000000000000000000" pitchFamily="2" charset="2"/>
            </a:rPr>
            <a:t></a:t>
          </a:r>
          <a:r>
            <a:rPr lang="en-US"/>
            <a:t> minor complaints can signify severe disease</a:t>
          </a:r>
        </a:p>
      </dgm:t>
    </dgm:pt>
    <dgm:pt modelId="{1F6D1890-DB36-4C3D-B67D-0A7B3B6845E6}" type="parTrans" cxnId="{C57C303B-08D5-4ABA-9432-65D02B7E6407}">
      <dgm:prSet/>
      <dgm:spPr/>
      <dgm:t>
        <a:bodyPr/>
        <a:lstStyle/>
        <a:p>
          <a:endParaRPr lang="en-US"/>
        </a:p>
      </dgm:t>
    </dgm:pt>
    <dgm:pt modelId="{BCD45C6E-A864-4B64-88D7-0FED55B3D0C3}" type="sibTrans" cxnId="{C57C303B-08D5-4ABA-9432-65D02B7E6407}">
      <dgm:prSet/>
      <dgm:spPr/>
      <dgm:t>
        <a:bodyPr/>
        <a:lstStyle/>
        <a:p>
          <a:endParaRPr lang="en-US"/>
        </a:p>
      </dgm:t>
    </dgm:pt>
    <dgm:pt modelId="{86D210FB-6D7F-443B-8811-DF1A5727835C}">
      <dgm:prSet/>
      <dgm:spPr/>
      <dgm:t>
        <a:bodyPr/>
        <a:lstStyle/>
        <a:p>
          <a:pPr>
            <a:lnSpc>
              <a:spcPct val="100000"/>
            </a:lnSpc>
          </a:pPr>
          <a:r>
            <a:rPr lang="en-US"/>
            <a:t>Aggressive ED management </a:t>
          </a:r>
          <a:r>
            <a:rPr lang="en-US">
              <a:sym typeface="Wingdings" panose="05000000000000000000" pitchFamily="2" charset="2"/>
            </a:rPr>
            <a:t></a:t>
          </a:r>
          <a:r>
            <a:rPr lang="en-US"/>
            <a:t> increased patient survival and graft function</a:t>
          </a:r>
        </a:p>
      </dgm:t>
    </dgm:pt>
    <dgm:pt modelId="{549BBCA5-641E-41B1-892E-EC9AF830090E}" type="parTrans" cxnId="{CD4C0A8D-1153-4047-8390-09ABFE32CC5D}">
      <dgm:prSet/>
      <dgm:spPr/>
      <dgm:t>
        <a:bodyPr/>
        <a:lstStyle/>
        <a:p>
          <a:endParaRPr lang="en-US"/>
        </a:p>
      </dgm:t>
    </dgm:pt>
    <dgm:pt modelId="{015099F5-091A-467F-AE66-7A2CEEB0001C}" type="sibTrans" cxnId="{CD4C0A8D-1153-4047-8390-09ABFE32CC5D}">
      <dgm:prSet/>
      <dgm:spPr/>
      <dgm:t>
        <a:bodyPr/>
        <a:lstStyle/>
        <a:p>
          <a:endParaRPr lang="en-US"/>
        </a:p>
      </dgm:t>
    </dgm:pt>
    <dgm:pt modelId="{E63BFEEB-E597-48A9-A2D3-5533A9BE22CA}" type="pres">
      <dgm:prSet presAssocID="{9FC7A8B5-E789-4B6A-9696-A978DA075058}" presName="root" presStyleCnt="0">
        <dgm:presLayoutVars>
          <dgm:dir/>
          <dgm:resizeHandles val="exact"/>
        </dgm:presLayoutVars>
      </dgm:prSet>
      <dgm:spPr/>
    </dgm:pt>
    <dgm:pt modelId="{96981EFA-EAE3-4185-9CFE-913A499D3371}" type="pres">
      <dgm:prSet presAssocID="{D09CEC25-BB41-454A-9EC7-14F3C08AEE88}" presName="compNode" presStyleCnt="0"/>
      <dgm:spPr/>
    </dgm:pt>
    <dgm:pt modelId="{A3732DCE-3402-43EE-948B-02F869F7858F}" type="pres">
      <dgm:prSet presAssocID="{D09CEC25-BB41-454A-9EC7-14F3C08AEE88}" presName="bgRect" presStyleLbl="bgShp" presStyleIdx="0" presStyleCnt="3"/>
      <dgm:spPr/>
    </dgm:pt>
    <dgm:pt modelId="{39F0EAF4-91DB-408B-B912-A8E7E8FDD595}" type="pres">
      <dgm:prSet presAssocID="{D09CEC25-BB41-454A-9EC7-14F3C08AEE8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Needle"/>
        </a:ext>
      </dgm:extLst>
    </dgm:pt>
    <dgm:pt modelId="{7E226E33-5D2A-4D0C-839C-F8066EFD185D}" type="pres">
      <dgm:prSet presAssocID="{D09CEC25-BB41-454A-9EC7-14F3C08AEE88}" presName="spaceRect" presStyleCnt="0"/>
      <dgm:spPr/>
    </dgm:pt>
    <dgm:pt modelId="{BDD9D2B4-2041-4DC1-9DF6-0D240A30C163}" type="pres">
      <dgm:prSet presAssocID="{D09CEC25-BB41-454A-9EC7-14F3C08AEE88}" presName="parTx" presStyleLbl="revTx" presStyleIdx="0" presStyleCnt="3">
        <dgm:presLayoutVars>
          <dgm:chMax val="0"/>
          <dgm:chPref val="0"/>
        </dgm:presLayoutVars>
      </dgm:prSet>
      <dgm:spPr/>
    </dgm:pt>
    <dgm:pt modelId="{92AFEC31-D3B6-4CCE-92C5-9805A5924FD1}" type="pres">
      <dgm:prSet presAssocID="{47EBD982-9D63-4317-AE4B-914195205854}" presName="sibTrans" presStyleCnt="0"/>
      <dgm:spPr/>
    </dgm:pt>
    <dgm:pt modelId="{7F5BB7D5-1734-4963-B468-F069E0D4AFFF}" type="pres">
      <dgm:prSet presAssocID="{4C409172-7B14-4941-891F-EA9FD50A77E8}" presName="compNode" presStyleCnt="0"/>
      <dgm:spPr/>
    </dgm:pt>
    <dgm:pt modelId="{4FDBE1FA-C3B6-4EA8-A54C-F843F65ED735}" type="pres">
      <dgm:prSet presAssocID="{4C409172-7B14-4941-891F-EA9FD50A77E8}" presName="bgRect" presStyleLbl="bgShp" presStyleIdx="1" presStyleCnt="3"/>
      <dgm:spPr/>
    </dgm:pt>
    <dgm:pt modelId="{A7BE96C2-1705-4412-B769-8BD885E41170}" type="pres">
      <dgm:prSet presAssocID="{4C409172-7B14-4941-891F-EA9FD50A77E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cope"/>
        </a:ext>
      </dgm:extLst>
    </dgm:pt>
    <dgm:pt modelId="{49D023D2-F7AA-43EB-BE70-F3544F4E5644}" type="pres">
      <dgm:prSet presAssocID="{4C409172-7B14-4941-891F-EA9FD50A77E8}" presName="spaceRect" presStyleCnt="0"/>
      <dgm:spPr/>
    </dgm:pt>
    <dgm:pt modelId="{44842DCA-F4D1-4C3A-9DE6-0BF8EC14CAF8}" type="pres">
      <dgm:prSet presAssocID="{4C409172-7B14-4941-891F-EA9FD50A77E8}" presName="parTx" presStyleLbl="revTx" presStyleIdx="1" presStyleCnt="3">
        <dgm:presLayoutVars>
          <dgm:chMax val="0"/>
          <dgm:chPref val="0"/>
        </dgm:presLayoutVars>
      </dgm:prSet>
      <dgm:spPr/>
    </dgm:pt>
    <dgm:pt modelId="{96FF4A89-A22E-4BBE-AC1D-51105DEE7100}" type="pres">
      <dgm:prSet presAssocID="{BCD45C6E-A864-4B64-88D7-0FED55B3D0C3}" presName="sibTrans" presStyleCnt="0"/>
      <dgm:spPr/>
    </dgm:pt>
    <dgm:pt modelId="{EE1E5F78-E50D-4F7A-A12F-345AC8C77BCF}" type="pres">
      <dgm:prSet presAssocID="{86D210FB-6D7F-443B-8811-DF1A5727835C}" presName="compNode" presStyleCnt="0"/>
      <dgm:spPr/>
    </dgm:pt>
    <dgm:pt modelId="{589458EB-E6EA-4DD4-8B55-A747D607487C}" type="pres">
      <dgm:prSet presAssocID="{86D210FB-6D7F-443B-8811-DF1A5727835C}" presName="bgRect" presStyleLbl="bgShp" presStyleIdx="2" presStyleCnt="3"/>
      <dgm:spPr/>
    </dgm:pt>
    <dgm:pt modelId="{87E2547F-A264-49AE-8E44-A25BA16006B6}" type="pres">
      <dgm:prSet presAssocID="{86D210FB-6D7F-443B-8811-DF1A5727835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607B747A-FF02-4FC1-856C-E34426387743}" type="pres">
      <dgm:prSet presAssocID="{86D210FB-6D7F-443B-8811-DF1A5727835C}" presName="spaceRect" presStyleCnt="0"/>
      <dgm:spPr/>
    </dgm:pt>
    <dgm:pt modelId="{81AE3C4E-0080-4436-8487-62D1A92F65D4}" type="pres">
      <dgm:prSet presAssocID="{86D210FB-6D7F-443B-8811-DF1A5727835C}" presName="parTx" presStyleLbl="revTx" presStyleIdx="2" presStyleCnt="3">
        <dgm:presLayoutVars>
          <dgm:chMax val="0"/>
          <dgm:chPref val="0"/>
        </dgm:presLayoutVars>
      </dgm:prSet>
      <dgm:spPr/>
    </dgm:pt>
  </dgm:ptLst>
  <dgm:cxnLst>
    <dgm:cxn modelId="{E4964C03-7EDB-41B6-8FD2-0C70D5C901EE}" type="presOf" srcId="{9FC7A8B5-E789-4B6A-9696-A978DA075058}" destId="{E63BFEEB-E597-48A9-A2D3-5533A9BE22CA}" srcOrd="0" destOrd="0" presId="urn:microsoft.com/office/officeart/2018/2/layout/IconVerticalSolidList"/>
    <dgm:cxn modelId="{1EEDC21D-36D8-4365-8E38-ADAC743B09C2}" type="presOf" srcId="{D09CEC25-BB41-454A-9EC7-14F3C08AEE88}" destId="{BDD9D2B4-2041-4DC1-9DF6-0D240A30C163}" srcOrd="0" destOrd="0" presId="urn:microsoft.com/office/officeart/2018/2/layout/IconVerticalSolidList"/>
    <dgm:cxn modelId="{C57C303B-08D5-4ABA-9432-65D02B7E6407}" srcId="{9FC7A8B5-E789-4B6A-9696-A978DA075058}" destId="{4C409172-7B14-4941-891F-EA9FD50A77E8}" srcOrd="1" destOrd="0" parTransId="{1F6D1890-DB36-4C3D-B67D-0A7B3B6845E6}" sibTransId="{BCD45C6E-A864-4B64-88D7-0FED55B3D0C3}"/>
    <dgm:cxn modelId="{CD4C0A8D-1153-4047-8390-09ABFE32CC5D}" srcId="{9FC7A8B5-E789-4B6A-9696-A978DA075058}" destId="{86D210FB-6D7F-443B-8811-DF1A5727835C}" srcOrd="2" destOrd="0" parTransId="{549BBCA5-641E-41B1-892E-EC9AF830090E}" sibTransId="{015099F5-091A-467F-AE66-7A2CEEB0001C}"/>
    <dgm:cxn modelId="{4D3AAF91-BB13-44FE-A7BD-0C53C9E1347B}" srcId="{9FC7A8B5-E789-4B6A-9696-A978DA075058}" destId="{D09CEC25-BB41-454A-9EC7-14F3C08AEE88}" srcOrd="0" destOrd="0" parTransId="{AE565887-88CB-4B84-80FD-F210CF86F94D}" sibTransId="{47EBD982-9D63-4317-AE4B-914195205854}"/>
    <dgm:cxn modelId="{57EA9D97-4371-49CA-98EE-59F181795666}" type="presOf" srcId="{4C409172-7B14-4941-891F-EA9FD50A77E8}" destId="{44842DCA-F4D1-4C3A-9DE6-0BF8EC14CAF8}" srcOrd="0" destOrd="0" presId="urn:microsoft.com/office/officeart/2018/2/layout/IconVerticalSolidList"/>
    <dgm:cxn modelId="{CFBEB9B1-6ACB-4F86-94FE-6B045AD07851}" type="presOf" srcId="{86D210FB-6D7F-443B-8811-DF1A5727835C}" destId="{81AE3C4E-0080-4436-8487-62D1A92F65D4}" srcOrd="0" destOrd="0" presId="urn:microsoft.com/office/officeart/2018/2/layout/IconVerticalSolidList"/>
    <dgm:cxn modelId="{133F4060-83EA-4382-B3BA-F46A16F8C732}" type="presParOf" srcId="{E63BFEEB-E597-48A9-A2D3-5533A9BE22CA}" destId="{96981EFA-EAE3-4185-9CFE-913A499D3371}" srcOrd="0" destOrd="0" presId="urn:microsoft.com/office/officeart/2018/2/layout/IconVerticalSolidList"/>
    <dgm:cxn modelId="{CC59322F-BFF3-40B9-A0C6-D25BD0B820A2}" type="presParOf" srcId="{96981EFA-EAE3-4185-9CFE-913A499D3371}" destId="{A3732DCE-3402-43EE-948B-02F869F7858F}" srcOrd="0" destOrd="0" presId="urn:microsoft.com/office/officeart/2018/2/layout/IconVerticalSolidList"/>
    <dgm:cxn modelId="{BF668A87-B00C-4168-A19D-E6561ECE176A}" type="presParOf" srcId="{96981EFA-EAE3-4185-9CFE-913A499D3371}" destId="{39F0EAF4-91DB-408B-B912-A8E7E8FDD595}" srcOrd="1" destOrd="0" presId="urn:microsoft.com/office/officeart/2018/2/layout/IconVerticalSolidList"/>
    <dgm:cxn modelId="{67E74A20-235D-47B2-9596-E8B855344F87}" type="presParOf" srcId="{96981EFA-EAE3-4185-9CFE-913A499D3371}" destId="{7E226E33-5D2A-4D0C-839C-F8066EFD185D}" srcOrd="2" destOrd="0" presId="urn:microsoft.com/office/officeart/2018/2/layout/IconVerticalSolidList"/>
    <dgm:cxn modelId="{420EF687-D7DC-4A24-8C9A-D32D2E85AAD0}" type="presParOf" srcId="{96981EFA-EAE3-4185-9CFE-913A499D3371}" destId="{BDD9D2B4-2041-4DC1-9DF6-0D240A30C163}" srcOrd="3" destOrd="0" presId="urn:microsoft.com/office/officeart/2018/2/layout/IconVerticalSolidList"/>
    <dgm:cxn modelId="{ADD62C0B-E7C5-4909-B794-84C1E012D946}" type="presParOf" srcId="{E63BFEEB-E597-48A9-A2D3-5533A9BE22CA}" destId="{92AFEC31-D3B6-4CCE-92C5-9805A5924FD1}" srcOrd="1" destOrd="0" presId="urn:microsoft.com/office/officeart/2018/2/layout/IconVerticalSolidList"/>
    <dgm:cxn modelId="{E46D153C-B30D-4F69-93BD-D5B0026B3A64}" type="presParOf" srcId="{E63BFEEB-E597-48A9-A2D3-5533A9BE22CA}" destId="{7F5BB7D5-1734-4963-B468-F069E0D4AFFF}" srcOrd="2" destOrd="0" presId="urn:microsoft.com/office/officeart/2018/2/layout/IconVerticalSolidList"/>
    <dgm:cxn modelId="{6DEB40DC-FACD-428D-9924-FF7EF2C37D96}" type="presParOf" srcId="{7F5BB7D5-1734-4963-B468-F069E0D4AFFF}" destId="{4FDBE1FA-C3B6-4EA8-A54C-F843F65ED735}" srcOrd="0" destOrd="0" presId="urn:microsoft.com/office/officeart/2018/2/layout/IconVerticalSolidList"/>
    <dgm:cxn modelId="{F6170A38-94DD-4834-9D86-2F8DC62777CC}" type="presParOf" srcId="{7F5BB7D5-1734-4963-B468-F069E0D4AFFF}" destId="{A7BE96C2-1705-4412-B769-8BD885E41170}" srcOrd="1" destOrd="0" presId="urn:microsoft.com/office/officeart/2018/2/layout/IconVerticalSolidList"/>
    <dgm:cxn modelId="{66CFD33A-29BA-4890-AC7C-93F0F5841117}" type="presParOf" srcId="{7F5BB7D5-1734-4963-B468-F069E0D4AFFF}" destId="{49D023D2-F7AA-43EB-BE70-F3544F4E5644}" srcOrd="2" destOrd="0" presId="urn:microsoft.com/office/officeart/2018/2/layout/IconVerticalSolidList"/>
    <dgm:cxn modelId="{9E9C5D16-8669-4D9B-9798-BFF5BFFA4D0C}" type="presParOf" srcId="{7F5BB7D5-1734-4963-B468-F069E0D4AFFF}" destId="{44842DCA-F4D1-4C3A-9DE6-0BF8EC14CAF8}" srcOrd="3" destOrd="0" presId="urn:microsoft.com/office/officeart/2018/2/layout/IconVerticalSolidList"/>
    <dgm:cxn modelId="{9B6266D4-08AC-4344-B610-7C1F9A197FB0}" type="presParOf" srcId="{E63BFEEB-E597-48A9-A2D3-5533A9BE22CA}" destId="{96FF4A89-A22E-4BBE-AC1D-51105DEE7100}" srcOrd="3" destOrd="0" presId="urn:microsoft.com/office/officeart/2018/2/layout/IconVerticalSolidList"/>
    <dgm:cxn modelId="{01BCCB76-E302-4CC4-BE9F-E5453C6200FF}" type="presParOf" srcId="{E63BFEEB-E597-48A9-A2D3-5533A9BE22CA}" destId="{EE1E5F78-E50D-4F7A-A12F-345AC8C77BCF}" srcOrd="4" destOrd="0" presId="urn:microsoft.com/office/officeart/2018/2/layout/IconVerticalSolidList"/>
    <dgm:cxn modelId="{E7FE6D5E-2A2D-4217-97EC-9109FD5E4FFB}" type="presParOf" srcId="{EE1E5F78-E50D-4F7A-A12F-345AC8C77BCF}" destId="{589458EB-E6EA-4DD4-8B55-A747D607487C}" srcOrd="0" destOrd="0" presId="urn:microsoft.com/office/officeart/2018/2/layout/IconVerticalSolidList"/>
    <dgm:cxn modelId="{5A1BDF72-F4F3-440C-9FF2-B357441FEA39}" type="presParOf" srcId="{EE1E5F78-E50D-4F7A-A12F-345AC8C77BCF}" destId="{87E2547F-A264-49AE-8E44-A25BA16006B6}" srcOrd="1" destOrd="0" presId="urn:microsoft.com/office/officeart/2018/2/layout/IconVerticalSolidList"/>
    <dgm:cxn modelId="{02E70765-7792-43B0-872A-F6960F879CF0}" type="presParOf" srcId="{EE1E5F78-E50D-4F7A-A12F-345AC8C77BCF}" destId="{607B747A-FF02-4FC1-856C-E34426387743}" srcOrd="2" destOrd="0" presId="urn:microsoft.com/office/officeart/2018/2/layout/IconVerticalSolidList"/>
    <dgm:cxn modelId="{707421B8-8CD7-4862-BCB6-D585649CF094}" type="presParOf" srcId="{EE1E5F78-E50D-4F7A-A12F-345AC8C77BCF}" destId="{81AE3C4E-0080-4436-8487-62D1A92F65D4}"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54CFA1-1B0C-4176-B1CB-47784E4A104F}" type="doc">
      <dgm:prSet loTypeId="urn:microsoft.com/office/officeart/2005/8/layout/vList5" loCatId="list" qsTypeId="urn:microsoft.com/office/officeart/2005/8/quickstyle/simple2" qsCatId="simple" csTypeId="urn:microsoft.com/office/officeart/2005/8/colors/colorful1" csCatId="colorful" phldr="1"/>
      <dgm:spPr/>
      <dgm:t>
        <a:bodyPr/>
        <a:lstStyle/>
        <a:p>
          <a:endParaRPr lang="en-US"/>
        </a:p>
      </dgm:t>
    </dgm:pt>
    <dgm:pt modelId="{701DEF0C-DFCE-42CD-9832-66E62672D8FD}">
      <dgm:prSet/>
      <dgm:spPr/>
      <dgm:t>
        <a:bodyPr/>
        <a:lstStyle/>
        <a:p>
          <a:r>
            <a:rPr lang="en-US" dirty="0"/>
            <a:t>&lt; 1 month</a:t>
          </a:r>
        </a:p>
      </dgm:t>
    </dgm:pt>
    <dgm:pt modelId="{2DC6FE23-CFA8-434D-BFD1-4A6959E2C1DB}" type="parTrans" cxnId="{C1602672-34B6-4D52-8FB0-C8FEC7492D8F}">
      <dgm:prSet/>
      <dgm:spPr/>
      <dgm:t>
        <a:bodyPr/>
        <a:lstStyle/>
        <a:p>
          <a:endParaRPr lang="en-US"/>
        </a:p>
      </dgm:t>
    </dgm:pt>
    <dgm:pt modelId="{92D0583A-E09F-4CB9-8A07-200EE93999BE}" type="sibTrans" cxnId="{C1602672-34B6-4D52-8FB0-C8FEC7492D8F}">
      <dgm:prSet/>
      <dgm:spPr/>
      <dgm:t>
        <a:bodyPr/>
        <a:lstStyle/>
        <a:p>
          <a:endParaRPr lang="en-US"/>
        </a:p>
      </dgm:t>
    </dgm:pt>
    <dgm:pt modelId="{E7FCC93B-A324-4149-BCAB-D408E535452D}">
      <dgm:prSet/>
      <dgm:spPr/>
      <dgm:t>
        <a:bodyPr/>
        <a:lstStyle/>
        <a:p>
          <a:r>
            <a:rPr lang="en-US"/>
            <a:t>Often related to transplant procedures</a:t>
          </a:r>
        </a:p>
      </dgm:t>
    </dgm:pt>
    <dgm:pt modelId="{965C78CF-8049-4489-A258-BBB979CAAF91}" type="parTrans" cxnId="{20631EE2-A8CB-4208-957E-B4AF76E93CFF}">
      <dgm:prSet/>
      <dgm:spPr/>
      <dgm:t>
        <a:bodyPr/>
        <a:lstStyle/>
        <a:p>
          <a:endParaRPr lang="en-US"/>
        </a:p>
      </dgm:t>
    </dgm:pt>
    <dgm:pt modelId="{B037BD30-8FD1-483D-BC67-8AED76AD35BD}" type="sibTrans" cxnId="{20631EE2-A8CB-4208-957E-B4AF76E93CFF}">
      <dgm:prSet/>
      <dgm:spPr/>
      <dgm:t>
        <a:bodyPr/>
        <a:lstStyle/>
        <a:p>
          <a:endParaRPr lang="en-US"/>
        </a:p>
      </dgm:t>
    </dgm:pt>
    <dgm:pt modelId="{A4463804-6198-4B77-B254-9FC880C14884}">
      <dgm:prSet/>
      <dgm:spPr/>
      <dgm:t>
        <a:bodyPr/>
        <a:lstStyle/>
        <a:p>
          <a:r>
            <a:rPr lang="en-US"/>
            <a:t>Typical hospital acquired infections</a:t>
          </a:r>
        </a:p>
      </dgm:t>
    </dgm:pt>
    <dgm:pt modelId="{BF456167-2EDE-45B7-89E7-677838932F02}" type="parTrans" cxnId="{9BDB82D8-BCC1-4ECE-B64A-7C02F925C869}">
      <dgm:prSet/>
      <dgm:spPr/>
      <dgm:t>
        <a:bodyPr/>
        <a:lstStyle/>
        <a:p>
          <a:endParaRPr lang="en-US"/>
        </a:p>
      </dgm:t>
    </dgm:pt>
    <dgm:pt modelId="{50C7100C-FD5F-4350-B834-5C0D7F1B622F}" type="sibTrans" cxnId="{9BDB82D8-BCC1-4ECE-B64A-7C02F925C869}">
      <dgm:prSet/>
      <dgm:spPr/>
      <dgm:t>
        <a:bodyPr/>
        <a:lstStyle/>
        <a:p>
          <a:endParaRPr lang="en-US"/>
        </a:p>
      </dgm:t>
    </dgm:pt>
    <dgm:pt modelId="{50D88294-E5E0-4018-9F62-7EDF27BD42B0}">
      <dgm:prSet/>
      <dgm:spPr/>
      <dgm:t>
        <a:bodyPr/>
        <a:lstStyle/>
        <a:p>
          <a:r>
            <a:rPr lang="en-US" dirty="0"/>
            <a:t>1-6 months</a:t>
          </a:r>
        </a:p>
      </dgm:t>
    </dgm:pt>
    <dgm:pt modelId="{A23A1F3F-9B9C-4D61-B4D6-61416E2FC40B}" type="parTrans" cxnId="{CDB0BF4C-DA43-4244-8C81-EEF19D37E3A6}">
      <dgm:prSet/>
      <dgm:spPr/>
      <dgm:t>
        <a:bodyPr/>
        <a:lstStyle/>
        <a:p>
          <a:endParaRPr lang="en-US"/>
        </a:p>
      </dgm:t>
    </dgm:pt>
    <dgm:pt modelId="{AEE90A2E-C8E5-4039-A7C6-D96DC60EE002}" type="sibTrans" cxnId="{CDB0BF4C-DA43-4244-8C81-EEF19D37E3A6}">
      <dgm:prSet/>
      <dgm:spPr/>
      <dgm:t>
        <a:bodyPr/>
        <a:lstStyle/>
        <a:p>
          <a:endParaRPr lang="en-US"/>
        </a:p>
      </dgm:t>
    </dgm:pt>
    <dgm:pt modelId="{83672E87-515B-4CB7-9454-463F58DACE6A}">
      <dgm:prSet/>
      <dgm:spPr/>
      <dgm:t>
        <a:bodyPr/>
        <a:lstStyle/>
        <a:p>
          <a:r>
            <a:rPr lang="en-US"/>
            <a:t>Immunomodulating viruses (CMV, Hep B+C, BK polyomavirus, HHSV6, EBV)</a:t>
          </a:r>
        </a:p>
      </dgm:t>
    </dgm:pt>
    <dgm:pt modelId="{C2B9CE90-EBB3-4742-B215-E109C89EA408}" type="parTrans" cxnId="{B1656889-881A-4FD7-84D8-A4CEC35DC10C}">
      <dgm:prSet/>
      <dgm:spPr/>
      <dgm:t>
        <a:bodyPr/>
        <a:lstStyle/>
        <a:p>
          <a:endParaRPr lang="en-US"/>
        </a:p>
      </dgm:t>
    </dgm:pt>
    <dgm:pt modelId="{542D6996-0D2E-42E0-A984-56D16B179377}" type="sibTrans" cxnId="{B1656889-881A-4FD7-84D8-A4CEC35DC10C}">
      <dgm:prSet/>
      <dgm:spPr/>
      <dgm:t>
        <a:bodyPr/>
        <a:lstStyle/>
        <a:p>
          <a:endParaRPr lang="en-US"/>
        </a:p>
      </dgm:t>
    </dgm:pt>
    <dgm:pt modelId="{EB5597D4-0F4E-4D71-8906-DBB23EF837D2}">
      <dgm:prSet/>
      <dgm:spPr/>
      <dgm:t>
        <a:bodyPr/>
        <a:lstStyle/>
        <a:p>
          <a:r>
            <a:rPr lang="en-US"/>
            <a:t>Opportunistic Infections (Pneumocystis, listeria, fungal species)</a:t>
          </a:r>
        </a:p>
      </dgm:t>
    </dgm:pt>
    <dgm:pt modelId="{66140B72-D8CC-494F-B3B3-7040A9CA92A2}" type="parTrans" cxnId="{171E7CF3-DAB6-442F-B2BA-51CF3FBA1AC2}">
      <dgm:prSet/>
      <dgm:spPr/>
      <dgm:t>
        <a:bodyPr/>
        <a:lstStyle/>
        <a:p>
          <a:endParaRPr lang="en-US"/>
        </a:p>
      </dgm:t>
    </dgm:pt>
    <dgm:pt modelId="{3ABC978C-88F7-437F-A759-DAB85C028091}" type="sibTrans" cxnId="{171E7CF3-DAB6-442F-B2BA-51CF3FBA1AC2}">
      <dgm:prSet/>
      <dgm:spPr/>
      <dgm:t>
        <a:bodyPr/>
        <a:lstStyle/>
        <a:p>
          <a:endParaRPr lang="en-US"/>
        </a:p>
      </dgm:t>
    </dgm:pt>
    <dgm:pt modelId="{D2DD5665-D38F-4EC9-BE32-36407E4128ED}">
      <dgm:prSet/>
      <dgm:spPr/>
      <dgm:t>
        <a:bodyPr/>
        <a:lstStyle/>
        <a:p>
          <a:r>
            <a:rPr lang="en-US" dirty="0"/>
            <a:t>&gt;6 months</a:t>
          </a:r>
        </a:p>
      </dgm:t>
    </dgm:pt>
    <dgm:pt modelId="{5CEB2B31-6B47-472D-A250-8C817E311A35}" type="parTrans" cxnId="{93391C23-069D-4AE6-B5B3-DE2A20DDDD65}">
      <dgm:prSet/>
      <dgm:spPr/>
      <dgm:t>
        <a:bodyPr/>
        <a:lstStyle/>
        <a:p>
          <a:endParaRPr lang="en-US"/>
        </a:p>
      </dgm:t>
    </dgm:pt>
    <dgm:pt modelId="{2016AE5B-C6C9-483F-8DD5-9657E03A49A4}" type="sibTrans" cxnId="{93391C23-069D-4AE6-B5B3-DE2A20DDDD65}">
      <dgm:prSet/>
      <dgm:spPr/>
      <dgm:t>
        <a:bodyPr/>
        <a:lstStyle/>
        <a:p>
          <a:endParaRPr lang="en-US"/>
        </a:p>
      </dgm:t>
    </dgm:pt>
    <dgm:pt modelId="{C38F86DD-AF7C-4752-A7EF-07DB7BC9A043}">
      <dgm:prSet/>
      <dgm:spPr/>
      <dgm:t>
        <a:bodyPr/>
        <a:lstStyle/>
        <a:p>
          <a:r>
            <a:rPr lang="en-US" dirty="0"/>
            <a:t>Healthy w/ functioning graft, slight increase in normal infection risk</a:t>
          </a:r>
        </a:p>
      </dgm:t>
    </dgm:pt>
    <dgm:pt modelId="{29B28921-5250-4C75-90BA-E78253F40B3A}" type="parTrans" cxnId="{AA30123F-7C44-460D-9B06-D713FAE11257}">
      <dgm:prSet/>
      <dgm:spPr/>
      <dgm:t>
        <a:bodyPr/>
        <a:lstStyle/>
        <a:p>
          <a:endParaRPr lang="en-US"/>
        </a:p>
      </dgm:t>
    </dgm:pt>
    <dgm:pt modelId="{8849F545-5DA7-4F52-898E-A5271AD75519}" type="sibTrans" cxnId="{AA30123F-7C44-460D-9B06-D713FAE11257}">
      <dgm:prSet/>
      <dgm:spPr/>
      <dgm:t>
        <a:bodyPr/>
        <a:lstStyle/>
        <a:p>
          <a:endParaRPr lang="en-US"/>
        </a:p>
      </dgm:t>
    </dgm:pt>
    <dgm:pt modelId="{9BC5D442-4FE7-4799-AAE2-C2C470F06487}">
      <dgm:prSet/>
      <dgm:spPr/>
      <dgm:t>
        <a:bodyPr/>
        <a:lstStyle/>
        <a:p>
          <a:r>
            <a:rPr lang="en-US"/>
            <a:t>Chronic viral disease, susceptible to various viral diseases</a:t>
          </a:r>
        </a:p>
      </dgm:t>
    </dgm:pt>
    <dgm:pt modelId="{6ADAE547-5C8D-4EFD-8984-A8545DED51B9}" type="parTrans" cxnId="{FEBD3024-56B2-4850-9A4B-9E6A424827C6}">
      <dgm:prSet/>
      <dgm:spPr/>
      <dgm:t>
        <a:bodyPr/>
        <a:lstStyle/>
        <a:p>
          <a:endParaRPr lang="en-US"/>
        </a:p>
      </dgm:t>
    </dgm:pt>
    <dgm:pt modelId="{F2D9F032-50DB-49C3-81C0-81B14CA84157}" type="sibTrans" cxnId="{FEBD3024-56B2-4850-9A4B-9E6A424827C6}">
      <dgm:prSet/>
      <dgm:spPr/>
      <dgm:t>
        <a:bodyPr/>
        <a:lstStyle/>
        <a:p>
          <a:endParaRPr lang="en-US"/>
        </a:p>
      </dgm:t>
    </dgm:pt>
    <dgm:pt modelId="{0FA5BE97-8FAB-4799-873B-31CA47B0D928}">
      <dgm:prSet/>
      <dgm:spPr/>
      <dgm:t>
        <a:bodyPr/>
        <a:lstStyle/>
        <a:p>
          <a:r>
            <a:rPr lang="en-US"/>
            <a:t>Chronic rejection, on high doses of immunosuppression </a:t>
          </a:r>
        </a:p>
      </dgm:t>
    </dgm:pt>
    <dgm:pt modelId="{F2C65228-3D4D-410F-A2F3-96E566CA2287}" type="parTrans" cxnId="{2194B22E-DC09-47E9-83F7-351A00728877}">
      <dgm:prSet/>
      <dgm:spPr/>
      <dgm:t>
        <a:bodyPr/>
        <a:lstStyle/>
        <a:p>
          <a:endParaRPr lang="en-US"/>
        </a:p>
      </dgm:t>
    </dgm:pt>
    <dgm:pt modelId="{5AFCE8BF-1C20-483C-8AF2-B05713F43D4A}" type="sibTrans" cxnId="{2194B22E-DC09-47E9-83F7-351A00728877}">
      <dgm:prSet/>
      <dgm:spPr/>
      <dgm:t>
        <a:bodyPr/>
        <a:lstStyle/>
        <a:p>
          <a:endParaRPr lang="en-US"/>
        </a:p>
      </dgm:t>
    </dgm:pt>
    <dgm:pt modelId="{6B414AE8-4FD2-4558-AABE-443A9FA0D949}" type="pres">
      <dgm:prSet presAssocID="{D654CFA1-1B0C-4176-B1CB-47784E4A104F}" presName="Name0" presStyleCnt="0">
        <dgm:presLayoutVars>
          <dgm:dir/>
          <dgm:animLvl val="lvl"/>
          <dgm:resizeHandles val="exact"/>
        </dgm:presLayoutVars>
      </dgm:prSet>
      <dgm:spPr/>
    </dgm:pt>
    <dgm:pt modelId="{693F2D98-1A25-4050-BEED-517C947D1E42}" type="pres">
      <dgm:prSet presAssocID="{701DEF0C-DFCE-42CD-9832-66E62672D8FD}" presName="linNode" presStyleCnt="0"/>
      <dgm:spPr/>
    </dgm:pt>
    <dgm:pt modelId="{1E490A06-ED96-420F-A394-DFBF667AB8CE}" type="pres">
      <dgm:prSet presAssocID="{701DEF0C-DFCE-42CD-9832-66E62672D8FD}" presName="parentText" presStyleLbl="node1" presStyleIdx="0" presStyleCnt="3">
        <dgm:presLayoutVars>
          <dgm:chMax val="1"/>
          <dgm:bulletEnabled val="1"/>
        </dgm:presLayoutVars>
      </dgm:prSet>
      <dgm:spPr/>
    </dgm:pt>
    <dgm:pt modelId="{9AEF0C36-3FA1-43FF-8A15-963F61AB211E}" type="pres">
      <dgm:prSet presAssocID="{701DEF0C-DFCE-42CD-9832-66E62672D8FD}" presName="descendantText" presStyleLbl="alignAccFollowNode1" presStyleIdx="0" presStyleCnt="3">
        <dgm:presLayoutVars>
          <dgm:bulletEnabled val="1"/>
        </dgm:presLayoutVars>
      </dgm:prSet>
      <dgm:spPr/>
    </dgm:pt>
    <dgm:pt modelId="{F64AD846-192E-494E-B13B-FC5292D8AE7C}" type="pres">
      <dgm:prSet presAssocID="{92D0583A-E09F-4CB9-8A07-200EE93999BE}" presName="sp" presStyleCnt="0"/>
      <dgm:spPr/>
    </dgm:pt>
    <dgm:pt modelId="{8E1ACC72-67DF-40B6-A0FD-3C97518457B8}" type="pres">
      <dgm:prSet presAssocID="{50D88294-E5E0-4018-9F62-7EDF27BD42B0}" presName="linNode" presStyleCnt="0"/>
      <dgm:spPr/>
    </dgm:pt>
    <dgm:pt modelId="{6EDBD01A-B11B-4945-BDF8-55D4F5770621}" type="pres">
      <dgm:prSet presAssocID="{50D88294-E5E0-4018-9F62-7EDF27BD42B0}" presName="parentText" presStyleLbl="node1" presStyleIdx="1" presStyleCnt="3">
        <dgm:presLayoutVars>
          <dgm:chMax val="1"/>
          <dgm:bulletEnabled val="1"/>
        </dgm:presLayoutVars>
      </dgm:prSet>
      <dgm:spPr/>
    </dgm:pt>
    <dgm:pt modelId="{7C1778A6-BDA9-49E3-A90C-59F3920FD53E}" type="pres">
      <dgm:prSet presAssocID="{50D88294-E5E0-4018-9F62-7EDF27BD42B0}" presName="descendantText" presStyleLbl="alignAccFollowNode1" presStyleIdx="1" presStyleCnt="3">
        <dgm:presLayoutVars>
          <dgm:bulletEnabled val="1"/>
        </dgm:presLayoutVars>
      </dgm:prSet>
      <dgm:spPr/>
    </dgm:pt>
    <dgm:pt modelId="{BC16C223-F6E8-4AB0-8810-03A734CCD970}" type="pres">
      <dgm:prSet presAssocID="{AEE90A2E-C8E5-4039-A7C6-D96DC60EE002}" presName="sp" presStyleCnt="0"/>
      <dgm:spPr/>
    </dgm:pt>
    <dgm:pt modelId="{E8D504F8-DBEE-4527-A795-DF6F1C98E815}" type="pres">
      <dgm:prSet presAssocID="{D2DD5665-D38F-4EC9-BE32-36407E4128ED}" presName="linNode" presStyleCnt="0"/>
      <dgm:spPr/>
    </dgm:pt>
    <dgm:pt modelId="{562625B5-B490-43BD-BB72-B180F08913E0}" type="pres">
      <dgm:prSet presAssocID="{D2DD5665-D38F-4EC9-BE32-36407E4128ED}" presName="parentText" presStyleLbl="node1" presStyleIdx="2" presStyleCnt="3">
        <dgm:presLayoutVars>
          <dgm:chMax val="1"/>
          <dgm:bulletEnabled val="1"/>
        </dgm:presLayoutVars>
      </dgm:prSet>
      <dgm:spPr/>
    </dgm:pt>
    <dgm:pt modelId="{79FEF24E-9A6F-4AD1-ADAE-F9B63AC5DCC9}" type="pres">
      <dgm:prSet presAssocID="{D2DD5665-D38F-4EC9-BE32-36407E4128ED}" presName="descendantText" presStyleLbl="alignAccFollowNode1" presStyleIdx="2" presStyleCnt="3">
        <dgm:presLayoutVars>
          <dgm:bulletEnabled val="1"/>
        </dgm:presLayoutVars>
      </dgm:prSet>
      <dgm:spPr/>
    </dgm:pt>
  </dgm:ptLst>
  <dgm:cxnLst>
    <dgm:cxn modelId="{418E370B-CB92-4F4E-B536-2A1929886925}" type="presOf" srcId="{A4463804-6198-4B77-B254-9FC880C14884}" destId="{9AEF0C36-3FA1-43FF-8A15-963F61AB211E}" srcOrd="0" destOrd="1" presId="urn:microsoft.com/office/officeart/2005/8/layout/vList5"/>
    <dgm:cxn modelId="{752F7F17-68FD-4D5B-B509-B303B2D4EBD3}" type="presOf" srcId="{701DEF0C-DFCE-42CD-9832-66E62672D8FD}" destId="{1E490A06-ED96-420F-A394-DFBF667AB8CE}" srcOrd="0" destOrd="0" presId="urn:microsoft.com/office/officeart/2005/8/layout/vList5"/>
    <dgm:cxn modelId="{93391C23-069D-4AE6-B5B3-DE2A20DDDD65}" srcId="{D654CFA1-1B0C-4176-B1CB-47784E4A104F}" destId="{D2DD5665-D38F-4EC9-BE32-36407E4128ED}" srcOrd="2" destOrd="0" parTransId="{5CEB2B31-6B47-472D-A250-8C817E311A35}" sibTransId="{2016AE5B-C6C9-483F-8DD5-9657E03A49A4}"/>
    <dgm:cxn modelId="{FEBD3024-56B2-4850-9A4B-9E6A424827C6}" srcId="{D2DD5665-D38F-4EC9-BE32-36407E4128ED}" destId="{9BC5D442-4FE7-4799-AAE2-C2C470F06487}" srcOrd="1" destOrd="0" parTransId="{6ADAE547-5C8D-4EFD-8984-A8545DED51B9}" sibTransId="{F2D9F032-50DB-49C3-81C0-81B14CA84157}"/>
    <dgm:cxn modelId="{7981102A-0DB9-424E-BABE-F429468D50B5}" type="presOf" srcId="{83672E87-515B-4CB7-9454-463F58DACE6A}" destId="{7C1778A6-BDA9-49E3-A90C-59F3920FD53E}" srcOrd="0" destOrd="0" presId="urn:microsoft.com/office/officeart/2005/8/layout/vList5"/>
    <dgm:cxn modelId="{DFB9A42B-B14D-48AB-965A-E603DBE9A3C4}" type="presOf" srcId="{E7FCC93B-A324-4149-BCAB-D408E535452D}" destId="{9AEF0C36-3FA1-43FF-8A15-963F61AB211E}" srcOrd="0" destOrd="0" presId="urn:microsoft.com/office/officeart/2005/8/layout/vList5"/>
    <dgm:cxn modelId="{B38E892C-02BC-41FD-84FD-4AEF7B43DBA7}" type="presOf" srcId="{50D88294-E5E0-4018-9F62-7EDF27BD42B0}" destId="{6EDBD01A-B11B-4945-BDF8-55D4F5770621}" srcOrd="0" destOrd="0" presId="urn:microsoft.com/office/officeart/2005/8/layout/vList5"/>
    <dgm:cxn modelId="{2194B22E-DC09-47E9-83F7-351A00728877}" srcId="{D2DD5665-D38F-4EC9-BE32-36407E4128ED}" destId="{0FA5BE97-8FAB-4799-873B-31CA47B0D928}" srcOrd="2" destOrd="0" parTransId="{F2C65228-3D4D-410F-A2F3-96E566CA2287}" sibTransId="{5AFCE8BF-1C20-483C-8AF2-B05713F43D4A}"/>
    <dgm:cxn modelId="{AA30123F-7C44-460D-9B06-D713FAE11257}" srcId="{D2DD5665-D38F-4EC9-BE32-36407E4128ED}" destId="{C38F86DD-AF7C-4752-A7EF-07DB7BC9A043}" srcOrd="0" destOrd="0" parTransId="{29B28921-5250-4C75-90BA-E78253F40B3A}" sibTransId="{8849F545-5DA7-4F52-898E-A5271AD75519}"/>
    <dgm:cxn modelId="{54785A60-1B18-45E2-BA0A-4A3C357800BC}" type="presOf" srcId="{D654CFA1-1B0C-4176-B1CB-47784E4A104F}" destId="{6B414AE8-4FD2-4558-AABE-443A9FA0D949}" srcOrd="0" destOrd="0" presId="urn:microsoft.com/office/officeart/2005/8/layout/vList5"/>
    <dgm:cxn modelId="{CDB0BF4C-DA43-4244-8C81-EEF19D37E3A6}" srcId="{D654CFA1-1B0C-4176-B1CB-47784E4A104F}" destId="{50D88294-E5E0-4018-9F62-7EDF27BD42B0}" srcOrd="1" destOrd="0" parTransId="{A23A1F3F-9B9C-4D61-B4D6-61416E2FC40B}" sibTransId="{AEE90A2E-C8E5-4039-A7C6-D96DC60EE002}"/>
    <dgm:cxn modelId="{C6F9DC4C-20C3-4F87-BDE1-C889FA20A2F2}" type="presOf" srcId="{D2DD5665-D38F-4EC9-BE32-36407E4128ED}" destId="{562625B5-B490-43BD-BB72-B180F08913E0}" srcOrd="0" destOrd="0" presId="urn:microsoft.com/office/officeart/2005/8/layout/vList5"/>
    <dgm:cxn modelId="{C1602672-34B6-4D52-8FB0-C8FEC7492D8F}" srcId="{D654CFA1-1B0C-4176-B1CB-47784E4A104F}" destId="{701DEF0C-DFCE-42CD-9832-66E62672D8FD}" srcOrd="0" destOrd="0" parTransId="{2DC6FE23-CFA8-434D-BFD1-4A6959E2C1DB}" sibTransId="{92D0583A-E09F-4CB9-8A07-200EE93999BE}"/>
    <dgm:cxn modelId="{39770776-E8A0-4F22-BBD2-059FAB1C099E}" type="presOf" srcId="{EB5597D4-0F4E-4D71-8906-DBB23EF837D2}" destId="{7C1778A6-BDA9-49E3-A90C-59F3920FD53E}" srcOrd="0" destOrd="1" presId="urn:microsoft.com/office/officeart/2005/8/layout/vList5"/>
    <dgm:cxn modelId="{2E18B257-E048-4953-A549-9C60E02F6E70}" type="presOf" srcId="{C38F86DD-AF7C-4752-A7EF-07DB7BC9A043}" destId="{79FEF24E-9A6F-4AD1-ADAE-F9B63AC5DCC9}" srcOrd="0" destOrd="0" presId="urn:microsoft.com/office/officeart/2005/8/layout/vList5"/>
    <dgm:cxn modelId="{B1656889-881A-4FD7-84D8-A4CEC35DC10C}" srcId="{50D88294-E5E0-4018-9F62-7EDF27BD42B0}" destId="{83672E87-515B-4CB7-9454-463F58DACE6A}" srcOrd="0" destOrd="0" parTransId="{C2B9CE90-EBB3-4742-B215-E109C89EA408}" sibTransId="{542D6996-0D2E-42E0-A984-56D16B179377}"/>
    <dgm:cxn modelId="{272E46D4-DB6D-4AF4-9697-5FD0CB554AFD}" type="presOf" srcId="{9BC5D442-4FE7-4799-AAE2-C2C470F06487}" destId="{79FEF24E-9A6F-4AD1-ADAE-F9B63AC5DCC9}" srcOrd="0" destOrd="1" presId="urn:microsoft.com/office/officeart/2005/8/layout/vList5"/>
    <dgm:cxn modelId="{9BDB82D8-BCC1-4ECE-B64A-7C02F925C869}" srcId="{701DEF0C-DFCE-42CD-9832-66E62672D8FD}" destId="{A4463804-6198-4B77-B254-9FC880C14884}" srcOrd="1" destOrd="0" parTransId="{BF456167-2EDE-45B7-89E7-677838932F02}" sibTransId="{50C7100C-FD5F-4350-B834-5C0D7F1B622F}"/>
    <dgm:cxn modelId="{20631EE2-A8CB-4208-957E-B4AF76E93CFF}" srcId="{701DEF0C-DFCE-42CD-9832-66E62672D8FD}" destId="{E7FCC93B-A324-4149-BCAB-D408E535452D}" srcOrd="0" destOrd="0" parTransId="{965C78CF-8049-4489-A258-BBB979CAAF91}" sibTransId="{B037BD30-8FD1-483D-BC67-8AED76AD35BD}"/>
    <dgm:cxn modelId="{D1178AF0-F7FF-4C76-8221-164698EBB053}" type="presOf" srcId="{0FA5BE97-8FAB-4799-873B-31CA47B0D928}" destId="{79FEF24E-9A6F-4AD1-ADAE-F9B63AC5DCC9}" srcOrd="0" destOrd="2" presId="urn:microsoft.com/office/officeart/2005/8/layout/vList5"/>
    <dgm:cxn modelId="{171E7CF3-DAB6-442F-B2BA-51CF3FBA1AC2}" srcId="{50D88294-E5E0-4018-9F62-7EDF27BD42B0}" destId="{EB5597D4-0F4E-4D71-8906-DBB23EF837D2}" srcOrd="1" destOrd="0" parTransId="{66140B72-D8CC-494F-B3B3-7040A9CA92A2}" sibTransId="{3ABC978C-88F7-437F-A759-DAB85C028091}"/>
    <dgm:cxn modelId="{D21B7E4A-7AE1-4E8D-83CF-0B2A77317FA7}" type="presParOf" srcId="{6B414AE8-4FD2-4558-AABE-443A9FA0D949}" destId="{693F2D98-1A25-4050-BEED-517C947D1E42}" srcOrd="0" destOrd="0" presId="urn:microsoft.com/office/officeart/2005/8/layout/vList5"/>
    <dgm:cxn modelId="{F4B3CF1A-3C59-4033-95B7-708B58DE2DAF}" type="presParOf" srcId="{693F2D98-1A25-4050-BEED-517C947D1E42}" destId="{1E490A06-ED96-420F-A394-DFBF667AB8CE}" srcOrd="0" destOrd="0" presId="urn:microsoft.com/office/officeart/2005/8/layout/vList5"/>
    <dgm:cxn modelId="{4E63ADBF-5900-4913-A364-A4DC9E896F2D}" type="presParOf" srcId="{693F2D98-1A25-4050-BEED-517C947D1E42}" destId="{9AEF0C36-3FA1-43FF-8A15-963F61AB211E}" srcOrd="1" destOrd="0" presId="urn:microsoft.com/office/officeart/2005/8/layout/vList5"/>
    <dgm:cxn modelId="{BA2C6905-A29C-4E84-A22C-A50C0C65F0BD}" type="presParOf" srcId="{6B414AE8-4FD2-4558-AABE-443A9FA0D949}" destId="{F64AD846-192E-494E-B13B-FC5292D8AE7C}" srcOrd="1" destOrd="0" presId="urn:microsoft.com/office/officeart/2005/8/layout/vList5"/>
    <dgm:cxn modelId="{ADA57238-FC55-48F1-AECB-85CAF6BE00B8}" type="presParOf" srcId="{6B414AE8-4FD2-4558-AABE-443A9FA0D949}" destId="{8E1ACC72-67DF-40B6-A0FD-3C97518457B8}" srcOrd="2" destOrd="0" presId="urn:microsoft.com/office/officeart/2005/8/layout/vList5"/>
    <dgm:cxn modelId="{20CFF94A-4E27-49E4-8784-7DB771145DC9}" type="presParOf" srcId="{8E1ACC72-67DF-40B6-A0FD-3C97518457B8}" destId="{6EDBD01A-B11B-4945-BDF8-55D4F5770621}" srcOrd="0" destOrd="0" presId="urn:microsoft.com/office/officeart/2005/8/layout/vList5"/>
    <dgm:cxn modelId="{5B344401-2564-4221-A41B-8AE6BD401DAA}" type="presParOf" srcId="{8E1ACC72-67DF-40B6-A0FD-3C97518457B8}" destId="{7C1778A6-BDA9-49E3-A90C-59F3920FD53E}" srcOrd="1" destOrd="0" presId="urn:microsoft.com/office/officeart/2005/8/layout/vList5"/>
    <dgm:cxn modelId="{1BDC4E05-C145-47FD-9935-C134E829B803}" type="presParOf" srcId="{6B414AE8-4FD2-4558-AABE-443A9FA0D949}" destId="{BC16C223-F6E8-4AB0-8810-03A734CCD970}" srcOrd="3" destOrd="0" presId="urn:microsoft.com/office/officeart/2005/8/layout/vList5"/>
    <dgm:cxn modelId="{9637E427-4C51-4449-8FA2-2958A06E0B63}" type="presParOf" srcId="{6B414AE8-4FD2-4558-AABE-443A9FA0D949}" destId="{E8D504F8-DBEE-4527-A795-DF6F1C98E815}" srcOrd="4" destOrd="0" presId="urn:microsoft.com/office/officeart/2005/8/layout/vList5"/>
    <dgm:cxn modelId="{59961255-6FDB-4CD0-AE9E-5E01620463BA}" type="presParOf" srcId="{E8D504F8-DBEE-4527-A795-DF6F1C98E815}" destId="{562625B5-B490-43BD-BB72-B180F08913E0}" srcOrd="0" destOrd="0" presId="urn:microsoft.com/office/officeart/2005/8/layout/vList5"/>
    <dgm:cxn modelId="{076C3433-C52C-4496-A052-D1E7E823F069}" type="presParOf" srcId="{E8D504F8-DBEE-4527-A795-DF6F1C98E815}" destId="{79FEF24E-9A6F-4AD1-ADAE-F9B63AC5DCC9}"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765B2F-6CED-4B0D-AA42-11A6E21CEB1B}"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D50A37EC-D210-448E-98F9-E81A00019CBA}">
      <dgm:prSet/>
      <dgm:spPr/>
      <dgm:t>
        <a:bodyPr/>
        <a:lstStyle/>
        <a:p>
          <a:r>
            <a:rPr lang="en-US"/>
            <a:t>Timing: first months or any time if immunosuppressants stopped</a:t>
          </a:r>
        </a:p>
      </dgm:t>
    </dgm:pt>
    <dgm:pt modelId="{27EB076B-3F57-43F3-8B00-7E5F67A7320F}" type="parTrans" cxnId="{3D4B6A16-1B64-4738-BE2F-867284E3F997}">
      <dgm:prSet/>
      <dgm:spPr/>
      <dgm:t>
        <a:bodyPr/>
        <a:lstStyle/>
        <a:p>
          <a:endParaRPr lang="en-US"/>
        </a:p>
      </dgm:t>
    </dgm:pt>
    <dgm:pt modelId="{3D360B13-DCC1-4BC6-9FBE-9FD5009FCE9C}" type="sibTrans" cxnId="{3D4B6A16-1B64-4738-BE2F-867284E3F997}">
      <dgm:prSet/>
      <dgm:spPr/>
      <dgm:t>
        <a:bodyPr/>
        <a:lstStyle/>
        <a:p>
          <a:endParaRPr lang="en-US"/>
        </a:p>
      </dgm:t>
    </dgm:pt>
    <dgm:pt modelId="{7A9A9D82-74FA-4E2D-A1F1-3ADCF8368D3D}">
      <dgm:prSet/>
      <dgm:spPr/>
      <dgm:t>
        <a:bodyPr/>
        <a:lstStyle/>
        <a:p>
          <a:r>
            <a:rPr lang="en-US"/>
            <a:t>Clinical: constitutional symptoms &amp; signs of transplant organ insufficiency </a:t>
          </a:r>
        </a:p>
      </dgm:t>
    </dgm:pt>
    <dgm:pt modelId="{82BB4342-7F1D-487F-A4C7-9B40E27944A2}" type="parTrans" cxnId="{ACD41A4E-64F7-4591-A80C-6FFD11E5626B}">
      <dgm:prSet/>
      <dgm:spPr/>
      <dgm:t>
        <a:bodyPr/>
        <a:lstStyle/>
        <a:p>
          <a:endParaRPr lang="en-US"/>
        </a:p>
      </dgm:t>
    </dgm:pt>
    <dgm:pt modelId="{9B5C0ACB-8688-4B4D-AEFF-E85657566017}" type="sibTrans" cxnId="{ACD41A4E-64F7-4591-A80C-6FFD11E5626B}">
      <dgm:prSet/>
      <dgm:spPr/>
      <dgm:t>
        <a:bodyPr/>
        <a:lstStyle/>
        <a:p>
          <a:endParaRPr lang="en-US"/>
        </a:p>
      </dgm:t>
    </dgm:pt>
    <dgm:pt modelId="{76889198-14F3-4CB6-840F-8FE354D05756}">
      <dgm:prSet/>
      <dgm:spPr/>
      <dgm:t>
        <a:bodyPr/>
        <a:lstStyle/>
        <a:p>
          <a:r>
            <a:rPr lang="en-US"/>
            <a:t>Diagnosis: Labs, allograft biopsy</a:t>
          </a:r>
        </a:p>
      </dgm:t>
    </dgm:pt>
    <dgm:pt modelId="{F70105A2-5714-4B7B-9630-B5784AA292DB}" type="parTrans" cxnId="{9092375C-2997-414D-8405-1E1CFF5CB8FA}">
      <dgm:prSet/>
      <dgm:spPr/>
      <dgm:t>
        <a:bodyPr/>
        <a:lstStyle/>
        <a:p>
          <a:endParaRPr lang="en-US"/>
        </a:p>
      </dgm:t>
    </dgm:pt>
    <dgm:pt modelId="{EF0B5FB6-FCBE-4730-B3D6-522534B8F893}" type="sibTrans" cxnId="{9092375C-2997-414D-8405-1E1CFF5CB8FA}">
      <dgm:prSet/>
      <dgm:spPr/>
      <dgm:t>
        <a:bodyPr/>
        <a:lstStyle/>
        <a:p>
          <a:endParaRPr lang="en-US"/>
        </a:p>
      </dgm:t>
    </dgm:pt>
    <dgm:pt modelId="{9429D173-44E0-4125-B354-245DC9B23362}">
      <dgm:prSet/>
      <dgm:spPr/>
      <dgm:t>
        <a:bodyPr/>
        <a:lstStyle/>
        <a:p>
          <a:r>
            <a:rPr lang="en-US"/>
            <a:t>Treatment: Adjustment of immunosuppressants</a:t>
          </a:r>
        </a:p>
      </dgm:t>
    </dgm:pt>
    <dgm:pt modelId="{946CE1BE-9A6A-4F44-8FF1-1499E79FE829}" type="parTrans" cxnId="{1ADC282C-6A8A-4A4C-BC97-F3A2659EB56B}">
      <dgm:prSet/>
      <dgm:spPr/>
      <dgm:t>
        <a:bodyPr/>
        <a:lstStyle/>
        <a:p>
          <a:endParaRPr lang="en-US"/>
        </a:p>
      </dgm:t>
    </dgm:pt>
    <dgm:pt modelId="{254752A6-F6CF-4B0A-9741-85986DFF7F2A}" type="sibTrans" cxnId="{1ADC282C-6A8A-4A4C-BC97-F3A2659EB56B}">
      <dgm:prSet/>
      <dgm:spPr/>
      <dgm:t>
        <a:bodyPr/>
        <a:lstStyle/>
        <a:p>
          <a:endParaRPr lang="en-US"/>
        </a:p>
      </dgm:t>
    </dgm:pt>
    <dgm:pt modelId="{526CB17C-F5A8-4EF2-A289-7881C4F669D5}" type="pres">
      <dgm:prSet presAssocID="{42765B2F-6CED-4B0D-AA42-11A6E21CEB1B}" presName="outerComposite" presStyleCnt="0">
        <dgm:presLayoutVars>
          <dgm:chMax val="5"/>
          <dgm:dir/>
          <dgm:resizeHandles val="exact"/>
        </dgm:presLayoutVars>
      </dgm:prSet>
      <dgm:spPr/>
    </dgm:pt>
    <dgm:pt modelId="{DDBD98F4-DB5C-4BF0-A23D-1CEF00DB84E2}" type="pres">
      <dgm:prSet presAssocID="{42765B2F-6CED-4B0D-AA42-11A6E21CEB1B}" presName="dummyMaxCanvas" presStyleCnt="0">
        <dgm:presLayoutVars/>
      </dgm:prSet>
      <dgm:spPr/>
    </dgm:pt>
    <dgm:pt modelId="{7C3A0EDA-8536-4DFB-BFD9-E13553034EE7}" type="pres">
      <dgm:prSet presAssocID="{42765B2F-6CED-4B0D-AA42-11A6E21CEB1B}" presName="FourNodes_1" presStyleLbl="node1" presStyleIdx="0" presStyleCnt="4">
        <dgm:presLayoutVars>
          <dgm:bulletEnabled val="1"/>
        </dgm:presLayoutVars>
      </dgm:prSet>
      <dgm:spPr/>
    </dgm:pt>
    <dgm:pt modelId="{D8BBD18C-D8D4-4065-B577-7EC1EFE827D9}" type="pres">
      <dgm:prSet presAssocID="{42765B2F-6CED-4B0D-AA42-11A6E21CEB1B}" presName="FourNodes_2" presStyleLbl="node1" presStyleIdx="1" presStyleCnt="4">
        <dgm:presLayoutVars>
          <dgm:bulletEnabled val="1"/>
        </dgm:presLayoutVars>
      </dgm:prSet>
      <dgm:spPr/>
    </dgm:pt>
    <dgm:pt modelId="{F7C1D61B-A923-46CB-8D2D-81F6C1837304}" type="pres">
      <dgm:prSet presAssocID="{42765B2F-6CED-4B0D-AA42-11A6E21CEB1B}" presName="FourNodes_3" presStyleLbl="node1" presStyleIdx="2" presStyleCnt="4">
        <dgm:presLayoutVars>
          <dgm:bulletEnabled val="1"/>
        </dgm:presLayoutVars>
      </dgm:prSet>
      <dgm:spPr/>
    </dgm:pt>
    <dgm:pt modelId="{7183A927-7AE9-4C0C-8595-D0F454BED316}" type="pres">
      <dgm:prSet presAssocID="{42765B2F-6CED-4B0D-AA42-11A6E21CEB1B}" presName="FourNodes_4" presStyleLbl="node1" presStyleIdx="3" presStyleCnt="4">
        <dgm:presLayoutVars>
          <dgm:bulletEnabled val="1"/>
        </dgm:presLayoutVars>
      </dgm:prSet>
      <dgm:spPr/>
    </dgm:pt>
    <dgm:pt modelId="{0C9686CC-A6F6-4CDC-BF32-89467B6503FA}" type="pres">
      <dgm:prSet presAssocID="{42765B2F-6CED-4B0D-AA42-11A6E21CEB1B}" presName="FourConn_1-2" presStyleLbl="fgAccFollowNode1" presStyleIdx="0" presStyleCnt="3">
        <dgm:presLayoutVars>
          <dgm:bulletEnabled val="1"/>
        </dgm:presLayoutVars>
      </dgm:prSet>
      <dgm:spPr/>
    </dgm:pt>
    <dgm:pt modelId="{8643CC04-9197-4603-BF19-271765351EB6}" type="pres">
      <dgm:prSet presAssocID="{42765B2F-6CED-4B0D-AA42-11A6E21CEB1B}" presName="FourConn_2-3" presStyleLbl="fgAccFollowNode1" presStyleIdx="1" presStyleCnt="3">
        <dgm:presLayoutVars>
          <dgm:bulletEnabled val="1"/>
        </dgm:presLayoutVars>
      </dgm:prSet>
      <dgm:spPr/>
    </dgm:pt>
    <dgm:pt modelId="{6AE2ADE6-427B-4CA8-9C72-507FA33EC2E4}" type="pres">
      <dgm:prSet presAssocID="{42765B2F-6CED-4B0D-AA42-11A6E21CEB1B}" presName="FourConn_3-4" presStyleLbl="fgAccFollowNode1" presStyleIdx="2" presStyleCnt="3">
        <dgm:presLayoutVars>
          <dgm:bulletEnabled val="1"/>
        </dgm:presLayoutVars>
      </dgm:prSet>
      <dgm:spPr/>
    </dgm:pt>
    <dgm:pt modelId="{8C6E803C-EB86-4C86-994E-C98A5E065D57}" type="pres">
      <dgm:prSet presAssocID="{42765B2F-6CED-4B0D-AA42-11A6E21CEB1B}" presName="FourNodes_1_text" presStyleLbl="node1" presStyleIdx="3" presStyleCnt="4">
        <dgm:presLayoutVars>
          <dgm:bulletEnabled val="1"/>
        </dgm:presLayoutVars>
      </dgm:prSet>
      <dgm:spPr/>
    </dgm:pt>
    <dgm:pt modelId="{0B3B7EAD-E098-4F13-AFCF-A211A2AABBAB}" type="pres">
      <dgm:prSet presAssocID="{42765B2F-6CED-4B0D-AA42-11A6E21CEB1B}" presName="FourNodes_2_text" presStyleLbl="node1" presStyleIdx="3" presStyleCnt="4">
        <dgm:presLayoutVars>
          <dgm:bulletEnabled val="1"/>
        </dgm:presLayoutVars>
      </dgm:prSet>
      <dgm:spPr/>
    </dgm:pt>
    <dgm:pt modelId="{FCC8C8D2-8158-46DC-B017-5E200D07FE02}" type="pres">
      <dgm:prSet presAssocID="{42765B2F-6CED-4B0D-AA42-11A6E21CEB1B}" presName="FourNodes_3_text" presStyleLbl="node1" presStyleIdx="3" presStyleCnt="4">
        <dgm:presLayoutVars>
          <dgm:bulletEnabled val="1"/>
        </dgm:presLayoutVars>
      </dgm:prSet>
      <dgm:spPr/>
    </dgm:pt>
    <dgm:pt modelId="{AE553F4E-B98E-4A77-8F79-BC01B1FE920E}" type="pres">
      <dgm:prSet presAssocID="{42765B2F-6CED-4B0D-AA42-11A6E21CEB1B}" presName="FourNodes_4_text" presStyleLbl="node1" presStyleIdx="3" presStyleCnt="4">
        <dgm:presLayoutVars>
          <dgm:bulletEnabled val="1"/>
        </dgm:presLayoutVars>
      </dgm:prSet>
      <dgm:spPr/>
    </dgm:pt>
  </dgm:ptLst>
  <dgm:cxnLst>
    <dgm:cxn modelId="{3D4B6A16-1B64-4738-BE2F-867284E3F997}" srcId="{42765B2F-6CED-4B0D-AA42-11A6E21CEB1B}" destId="{D50A37EC-D210-448E-98F9-E81A00019CBA}" srcOrd="0" destOrd="0" parTransId="{27EB076B-3F57-43F3-8B00-7E5F67A7320F}" sibTransId="{3D360B13-DCC1-4BC6-9FBE-9FD5009FCE9C}"/>
    <dgm:cxn modelId="{1ADC282C-6A8A-4A4C-BC97-F3A2659EB56B}" srcId="{42765B2F-6CED-4B0D-AA42-11A6E21CEB1B}" destId="{9429D173-44E0-4125-B354-245DC9B23362}" srcOrd="3" destOrd="0" parTransId="{946CE1BE-9A6A-4F44-8FF1-1499E79FE829}" sibTransId="{254752A6-F6CF-4B0A-9741-85986DFF7F2A}"/>
    <dgm:cxn modelId="{5AF0EC37-B471-4151-BCD7-E63B60A141AC}" type="presOf" srcId="{9B5C0ACB-8688-4B4D-AEFF-E85657566017}" destId="{8643CC04-9197-4603-BF19-271765351EB6}" srcOrd="0" destOrd="0" presId="urn:microsoft.com/office/officeart/2005/8/layout/vProcess5"/>
    <dgm:cxn modelId="{9092375C-2997-414D-8405-1E1CFF5CB8FA}" srcId="{42765B2F-6CED-4B0D-AA42-11A6E21CEB1B}" destId="{76889198-14F3-4CB6-840F-8FE354D05756}" srcOrd="2" destOrd="0" parTransId="{F70105A2-5714-4B7B-9630-B5784AA292DB}" sibTransId="{EF0B5FB6-FCBE-4730-B3D6-522534B8F893}"/>
    <dgm:cxn modelId="{9433E76B-2BDA-45FE-9B31-B99AACB732B1}" type="presOf" srcId="{7A9A9D82-74FA-4E2D-A1F1-3ADCF8368D3D}" destId="{0B3B7EAD-E098-4F13-AFCF-A211A2AABBAB}" srcOrd="1" destOrd="0" presId="urn:microsoft.com/office/officeart/2005/8/layout/vProcess5"/>
    <dgm:cxn modelId="{ACD41A4E-64F7-4591-A80C-6FFD11E5626B}" srcId="{42765B2F-6CED-4B0D-AA42-11A6E21CEB1B}" destId="{7A9A9D82-74FA-4E2D-A1F1-3ADCF8368D3D}" srcOrd="1" destOrd="0" parTransId="{82BB4342-7F1D-487F-A4C7-9B40E27944A2}" sibTransId="{9B5C0ACB-8688-4B4D-AEFF-E85657566017}"/>
    <dgm:cxn modelId="{C5805377-08B1-48D8-93E7-B3BA823AE97C}" type="presOf" srcId="{7A9A9D82-74FA-4E2D-A1F1-3ADCF8368D3D}" destId="{D8BBD18C-D8D4-4065-B577-7EC1EFE827D9}" srcOrd="0" destOrd="0" presId="urn:microsoft.com/office/officeart/2005/8/layout/vProcess5"/>
    <dgm:cxn modelId="{3A03B07A-0372-4EAF-A2CC-3ED2A767F26A}" type="presOf" srcId="{9429D173-44E0-4125-B354-245DC9B23362}" destId="{AE553F4E-B98E-4A77-8F79-BC01B1FE920E}" srcOrd="1" destOrd="0" presId="urn:microsoft.com/office/officeart/2005/8/layout/vProcess5"/>
    <dgm:cxn modelId="{A77C167C-47A3-428D-B9B9-53F3BB55E07B}" type="presOf" srcId="{D50A37EC-D210-448E-98F9-E81A00019CBA}" destId="{8C6E803C-EB86-4C86-994E-C98A5E065D57}" srcOrd="1" destOrd="0" presId="urn:microsoft.com/office/officeart/2005/8/layout/vProcess5"/>
    <dgm:cxn modelId="{01991E85-B437-4E0A-8867-8FB6572BB5B1}" type="presOf" srcId="{76889198-14F3-4CB6-840F-8FE354D05756}" destId="{F7C1D61B-A923-46CB-8D2D-81F6C1837304}" srcOrd="0" destOrd="0" presId="urn:microsoft.com/office/officeart/2005/8/layout/vProcess5"/>
    <dgm:cxn modelId="{A4628E90-7C40-404C-A14C-FCD0CE7DCF5C}" type="presOf" srcId="{76889198-14F3-4CB6-840F-8FE354D05756}" destId="{FCC8C8D2-8158-46DC-B017-5E200D07FE02}" srcOrd="1" destOrd="0" presId="urn:microsoft.com/office/officeart/2005/8/layout/vProcess5"/>
    <dgm:cxn modelId="{E5083797-3388-433D-8B42-9D98483A8771}" type="presOf" srcId="{EF0B5FB6-FCBE-4730-B3D6-522534B8F893}" destId="{6AE2ADE6-427B-4CA8-9C72-507FA33EC2E4}" srcOrd="0" destOrd="0" presId="urn:microsoft.com/office/officeart/2005/8/layout/vProcess5"/>
    <dgm:cxn modelId="{CC9C50B0-7A69-4CC9-8D37-7894D3AC369D}" type="presOf" srcId="{42765B2F-6CED-4B0D-AA42-11A6E21CEB1B}" destId="{526CB17C-F5A8-4EF2-A289-7881C4F669D5}" srcOrd="0" destOrd="0" presId="urn:microsoft.com/office/officeart/2005/8/layout/vProcess5"/>
    <dgm:cxn modelId="{58CAF8B4-E253-464B-AC94-A55412D24882}" type="presOf" srcId="{9429D173-44E0-4125-B354-245DC9B23362}" destId="{7183A927-7AE9-4C0C-8595-D0F454BED316}" srcOrd="0" destOrd="0" presId="urn:microsoft.com/office/officeart/2005/8/layout/vProcess5"/>
    <dgm:cxn modelId="{78DED7CF-C32D-423E-BAAF-177380421C45}" type="presOf" srcId="{D50A37EC-D210-448E-98F9-E81A00019CBA}" destId="{7C3A0EDA-8536-4DFB-BFD9-E13553034EE7}" srcOrd="0" destOrd="0" presId="urn:microsoft.com/office/officeart/2005/8/layout/vProcess5"/>
    <dgm:cxn modelId="{B7F108F6-93FA-4103-B252-2753A7F02B5D}" type="presOf" srcId="{3D360B13-DCC1-4BC6-9FBE-9FD5009FCE9C}" destId="{0C9686CC-A6F6-4CDC-BF32-89467B6503FA}" srcOrd="0" destOrd="0" presId="urn:microsoft.com/office/officeart/2005/8/layout/vProcess5"/>
    <dgm:cxn modelId="{C8B5E3C8-602A-4996-B647-0E86E55FF1A8}" type="presParOf" srcId="{526CB17C-F5A8-4EF2-A289-7881C4F669D5}" destId="{DDBD98F4-DB5C-4BF0-A23D-1CEF00DB84E2}" srcOrd="0" destOrd="0" presId="urn:microsoft.com/office/officeart/2005/8/layout/vProcess5"/>
    <dgm:cxn modelId="{B7F15C6D-39BB-4FC1-A995-4115590066C6}" type="presParOf" srcId="{526CB17C-F5A8-4EF2-A289-7881C4F669D5}" destId="{7C3A0EDA-8536-4DFB-BFD9-E13553034EE7}" srcOrd="1" destOrd="0" presId="urn:microsoft.com/office/officeart/2005/8/layout/vProcess5"/>
    <dgm:cxn modelId="{FEC4BE25-B687-46D2-A5AE-CF640FE04616}" type="presParOf" srcId="{526CB17C-F5A8-4EF2-A289-7881C4F669D5}" destId="{D8BBD18C-D8D4-4065-B577-7EC1EFE827D9}" srcOrd="2" destOrd="0" presId="urn:microsoft.com/office/officeart/2005/8/layout/vProcess5"/>
    <dgm:cxn modelId="{EBB18A3F-927A-4B1B-B31C-1425F15F5F8A}" type="presParOf" srcId="{526CB17C-F5A8-4EF2-A289-7881C4F669D5}" destId="{F7C1D61B-A923-46CB-8D2D-81F6C1837304}" srcOrd="3" destOrd="0" presId="urn:microsoft.com/office/officeart/2005/8/layout/vProcess5"/>
    <dgm:cxn modelId="{A7E63170-4CC5-434C-8C11-EB45DD0322B8}" type="presParOf" srcId="{526CB17C-F5A8-4EF2-A289-7881C4F669D5}" destId="{7183A927-7AE9-4C0C-8595-D0F454BED316}" srcOrd="4" destOrd="0" presId="urn:microsoft.com/office/officeart/2005/8/layout/vProcess5"/>
    <dgm:cxn modelId="{B7063F74-9635-4DF3-8B77-84DD61121989}" type="presParOf" srcId="{526CB17C-F5A8-4EF2-A289-7881C4F669D5}" destId="{0C9686CC-A6F6-4CDC-BF32-89467B6503FA}" srcOrd="5" destOrd="0" presId="urn:microsoft.com/office/officeart/2005/8/layout/vProcess5"/>
    <dgm:cxn modelId="{82506528-102B-4334-94BD-0D617A440E40}" type="presParOf" srcId="{526CB17C-F5A8-4EF2-A289-7881C4F669D5}" destId="{8643CC04-9197-4603-BF19-271765351EB6}" srcOrd="6" destOrd="0" presId="urn:microsoft.com/office/officeart/2005/8/layout/vProcess5"/>
    <dgm:cxn modelId="{152A4B86-D07A-4F7D-B7FA-9449F1BD259B}" type="presParOf" srcId="{526CB17C-F5A8-4EF2-A289-7881C4F669D5}" destId="{6AE2ADE6-427B-4CA8-9C72-507FA33EC2E4}" srcOrd="7" destOrd="0" presId="urn:microsoft.com/office/officeart/2005/8/layout/vProcess5"/>
    <dgm:cxn modelId="{CE338BD6-7BA4-4CE4-A93E-99007C89DE8A}" type="presParOf" srcId="{526CB17C-F5A8-4EF2-A289-7881C4F669D5}" destId="{8C6E803C-EB86-4C86-994E-C98A5E065D57}" srcOrd="8" destOrd="0" presId="urn:microsoft.com/office/officeart/2005/8/layout/vProcess5"/>
    <dgm:cxn modelId="{7E04E8A2-0A9C-4356-B929-EEF3670605A5}" type="presParOf" srcId="{526CB17C-F5A8-4EF2-A289-7881C4F669D5}" destId="{0B3B7EAD-E098-4F13-AFCF-A211A2AABBAB}" srcOrd="9" destOrd="0" presId="urn:microsoft.com/office/officeart/2005/8/layout/vProcess5"/>
    <dgm:cxn modelId="{2EAB92D7-4D2B-4395-8033-5C0F603DF348}" type="presParOf" srcId="{526CB17C-F5A8-4EF2-A289-7881C4F669D5}" destId="{FCC8C8D2-8158-46DC-B017-5E200D07FE02}" srcOrd="10" destOrd="0" presId="urn:microsoft.com/office/officeart/2005/8/layout/vProcess5"/>
    <dgm:cxn modelId="{F9E5947E-8E54-4C47-A7A9-84DEFF83EE8B}" type="presParOf" srcId="{526CB17C-F5A8-4EF2-A289-7881C4F669D5}" destId="{AE553F4E-B98E-4A77-8F79-BC01B1FE920E}"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72B4FC-F93A-4A63-9985-9295929D745F}" type="doc">
      <dgm:prSet loTypeId="urn:microsoft.com/office/officeart/2005/8/layout/vProcess5" loCatId="process" qsTypeId="urn:microsoft.com/office/officeart/2005/8/quickstyle/simple4" qsCatId="simple" csTypeId="urn:microsoft.com/office/officeart/2005/8/colors/colorful5" csCatId="colorful"/>
      <dgm:spPr/>
      <dgm:t>
        <a:bodyPr/>
        <a:lstStyle/>
        <a:p>
          <a:endParaRPr lang="en-US"/>
        </a:p>
      </dgm:t>
    </dgm:pt>
    <dgm:pt modelId="{C2305A4B-9FB1-447F-A391-AD9A7029F079}">
      <dgm:prSet/>
      <dgm:spPr/>
      <dgm:t>
        <a:bodyPr/>
        <a:lstStyle/>
        <a:p>
          <a:r>
            <a:rPr lang="en-US" dirty="0"/>
            <a:t>Immunosuppressive therapies are carefully balanced</a:t>
          </a:r>
        </a:p>
      </dgm:t>
    </dgm:pt>
    <dgm:pt modelId="{EC2C375D-701A-4532-BE30-13B524FAD876}" type="parTrans" cxnId="{BF0C4FD2-79FD-429C-8C7B-34EDA3D5E9D9}">
      <dgm:prSet/>
      <dgm:spPr/>
      <dgm:t>
        <a:bodyPr/>
        <a:lstStyle/>
        <a:p>
          <a:endParaRPr lang="en-US"/>
        </a:p>
      </dgm:t>
    </dgm:pt>
    <dgm:pt modelId="{A7EEDE02-7F31-4D74-B332-F52CA4DDCE9F}" type="sibTrans" cxnId="{BF0C4FD2-79FD-429C-8C7B-34EDA3D5E9D9}">
      <dgm:prSet/>
      <dgm:spPr/>
      <dgm:t>
        <a:bodyPr/>
        <a:lstStyle/>
        <a:p>
          <a:endParaRPr lang="en-US"/>
        </a:p>
      </dgm:t>
    </dgm:pt>
    <dgm:pt modelId="{FE286579-9528-46FE-903A-BCE404E0AB18}">
      <dgm:prSet/>
      <dgm:spPr/>
      <dgm:t>
        <a:bodyPr/>
        <a:lstStyle/>
        <a:p>
          <a:r>
            <a:rPr lang="en-US"/>
            <a:t>Regimens are center specific</a:t>
          </a:r>
        </a:p>
      </dgm:t>
    </dgm:pt>
    <dgm:pt modelId="{F4F2F9D1-4D45-4B33-96BA-0CDE5F088A57}" type="parTrans" cxnId="{5626CB72-9108-4287-AD4B-413D36FFB24E}">
      <dgm:prSet/>
      <dgm:spPr/>
      <dgm:t>
        <a:bodyPr/>
        <a:lstStyle/>
        <a:p>
          <a:endParaRPr lang="en-US"/>
        </a:p>
      </dgm:t>
    </dgm:pt>
    <dgm:pt modelId="{07ECF8A3-9589-4193-A7AD-5AB227F54C83}" type="sibTrans" cxnId="{5626CB72-9108-4287-AD4B-413D36FFB24E}">
      <dgm:prSet/>
      <dgm:spPr/>
      <dgm:t>
        <a:bodyPr/>
        <a:lstStyle/>
        <a:p>
          <a:endParaRPr lang="en-US"/>
        </a:p>
      </dgm:t>
    </dgm:pt>
    <dgm:pt modelId="{F3B9F76A-77D0-4142-8409-BE8A975EE225}">
      <dgm:prSet/>
      <dgm:spPr/>
      <dgm:t>
        <a:bodyPr/>
        <a:lstStyle/>
        <a:p>
          <a:r>
            <a:rPr lang="en-US"/>
            <a:t>Typically includes: Calcineurin Inhibitor, Anti-metabolite, steroid</a:t>
          </a:r>
        </a:p>
      </dgm:t>
    </dgm:pt>
    <dgm:pt modelId="{346C3970-FD61-483D-937B-37942E6CD750}" type="parTrans" cxnId="{47C15554-0D7A-492C-B283-18B81D0E0DEC}">
      <dgm:prSet/>
      <dgm:spPr/>
      <dgm:t>
        <a:bodyPr/>
        <a:lstStyle/>
        <a:p>
          <a:endParaRPr lang="en-US"/>
        </a:p>
      </dgm:t>
    </dgm:pt>
    <dgm:pt modelId="{5C1B81E1-5627-4367-9559-41E7AE2A6EA4}" type="sibTrans" cxnId="{47C15554-0D7A-492C-B283-18B81D0E0DEC}">
      <dgm:prSet/>
      <dgm:spPr/>
      <dgm:t>
        <a:bodyPr/>
        <a:lstStyle/>
        <a:p>
          <a:endParaRPr lang="en-US"/>
        </a:p>
      </dgm:t>
    </dgm:pt>
    <dgm:pt modelId="{22D94688-39A4-4E86-ACB4-E7E05466079E}">
      <dgm:prSet/>
      <dgm:spPr/>
      <dgm:t>
        <a:bodyPr/>
        <a:lstStyle/>
        <a:p>
          <a:r>
            <a:rPr lang="en-US"/>
            <a:t>Specific drugs and their interactions requires careful consideration</a:t>
          </a:r>
        </a:p>
      </dgm:t>
    </dgm:pt>
    <dgm:pt modelId="{65AE5A91-8987-4D48-9532-98BA71938346}" type="parTrans" cxnId="{BBB3BBE4-8834-40FF-9683-8D429B0E6619}">
      <dgm:prSet/>
      <dgm:spPr/>
      <dgm:t>
        <a:bodyPr/>
        <a:lstStyle/>
        <a:p>
          <a:endParaRPr lang="en-US"/>
        </a:p>
      </dgm:t>
    </dgm:pt>
    <dgm:pt modelId="{14E127C3-1F0F-4748-A9C4-1712E247BEF4}" type="sibTrans" cxnId="{BBB3BBE4-8834-40FF-9683-8D429B0E6619}">
      <dgm:prSet/>
      <dgm:spPr/>
      <dgm:t>
        <a:bodyPr/>
        <a:lstStyle/>
        <a:p>
          <a:endParaRPr lang="en-US"/>
        </a:p>
      </dgm:t>
    </dgm:pt>
    <dgm:pt modelId="{9E5B5B9E-1394-4680-BF10-3A345E753B4B}">
      <dgm:prSet/>
      <dgm:spPr/>
      <dgm:t>
        <a:bodyPr/>
        <a:lstStyle/>
        <a:p>
          <a:r>
            <a:rPr lang="en-US"/>
            <a:t>Discuss with transplant team, pharmacy</a:t>
          </a:r>
        </a:p>
      </dgm:t>
    </dgm:pt>
    <dgm:pt modelId="{A49E220D-3C61-48F9-B0F9-20D907AF2827}" type="parTrans" cxnId="{8EBA1765-8C2C-4AFD-92A3-A59E7AA2462A}">
      <dgm:prSet/>
      <dgm:spPr/>
      <dgm:t>
        <a:bodyPr/>
        <a:lstStyle/>
        <a:p>
          <a:endParaRPr lang="en-US"/>
        </a:p>
      </dgm:t>
    </dgm:pt>
    <dgm:pt modelId="{0D9E7AE5-93CC-4AA2-AEB5-502B24DE6992}" type="sibTrans" cxnId="{8EBA1765-8C2C-4AFD-92A3-A59E7AA2462A}">
      <dgm:prSet/>
      <dgm:spPr/>
      <dgm:t>
        <a:bodyPr/>
        <a:lstStyle/>
        <a:p>
          <a:endParaRPr lang="en-US"/>
        </a:p>
      </dgm:t>
    </dgm:pt>
    <dgm:pt modelId="{C3257FA2-0F4B-4732-985B-9D1904BB4B0B}" type="pres">
      <dgm:prSet presAssocID="{1E72B4FC-F93A-4A63-9985-9295929D745F}" presName="outerComposite" presStyleCnt="0">
        <dgm:presLayoutVars>
          <dgm:chMax val="5"/>
          <dgm:dir/>
          <dgm:resizeHandles val="exact"/>
        </dgm:presLayoutVars>
      </dgm:prSet>
      <dgm:spPr/>
    </dgm:pt>
    <dgm:pt modelId="{63A2E2E0-16C7-4210-A577-6E9E2FA2F9CB}" type="pres">
      <dgm:prSet presAssocID="{1E72B4FC-F93A-4A63-9985-9295929D745F}" presName="dummyMaxCanvas" presStyleCnt="0">
        <dgm:presLayoutVars/>
      </dgm:prSet>
      <dgm:spPr/>
    </dgm:pt>
    <dgm:pt modelId="{A9EE9FFD-CB84-4814-9C3A-F77FBD219C6A}" type="pres">
      <dgm:prSet presAssocID="{1E72B4FC-F93A-4A63-9985-9295929D745F}" presName="ThreeNodes_1" presStyleLbl="node1" presStyleIdx="0" presStyleCnt="3">
        <dgm:presLayoutVars>
          <dgm:bulletEnabled val="1"/>
        </dgm:presLayoutVars>
      </dgm:prSet>
      <dgm:spPr/>
    </dgm:pt>
    <dgm:pt modelId="{A23133EA-F7FF-48CC-9F53-50F28F88CF45}" type="pres">
      <dgm:prSet presAssocID="{1E72B4FC-F93A-4A63-9985-9295929D745F}" presName="ThreeNodes_2" presStyleLbl="node1" presStyleIdx="1" presStyleCnt="3">
        <dgm:presLayoutVars>
          <dgm:bulletEnabled val="1"/>
        </dgm:presLayoutVars>
      </dgm:prSet>
      <dgm:spPr/>
    </dgm:pt>
    <dgm:pt modelId="{487ED40B-7431-4C86-9471-B6FC282B4522}" type="pres">
      <dgm:prSet presAssocID="{1E72B4FC-F93A-4A63-9985-9295929D745F}" presName="ThreeNodes_3" presStyleLbl="node1" presStyleIdx="2" presStyleCnt="3">
        <dgm:presLayoutVars>
          <dgm:bulletEnabled val="1"/>
        </dgm:presLayoutVars>
      </dgm:prSet>
      <dgm:spPr/>
    </dgm:pt>
    <dgm:pt modelId="{57B73D9D-A630-4045-8739-C940F671CFC6}" type="pres">
      <dgm:prSet presAssocID="{1E72B4FC-F93A-4A63-9985-9295929D745F}" presName="ThreeConn_1-2" presStyleLbl="fgAccFollowNode1" presStyleIdx="0" presStyleCnt="2">
        <dgm:presLayoutVars>
          <dgm:bulletEnabled val="1"/>
        </dgm:presLayoutVars>
      </dgm:prSet>
      <dgm:spPr/>
    </dgm:pt>
    <dgm:pt modelId="{1B6E4C74-E8C8-499E-9E25-F823E97F1AB2}" type="pres">
      <dgm:prSet presAssocID="{1E72B4FC-F93A-4A63-9985-9295929D745F}" presName="ThreeConn_2-3" presStyleLbl="fgAccFollowNode1" presStyleIdx="1" presStyleCnt="2">
        <dgm:presLayoutVars>
          <dgm:bulletEnabled val="1"/>
        </dgm:presLayoutVars>
      </dgm:prSet>
      <dgm:spPr/>
    </dgm:pt>
    <dgm:pt modelId="{2B4B4AE9-08A3-45EF-8714-813188C5C975}" type="pres">
      <dgm:prSet presAssocID="{1E72B4FC-F93A-4A63-9985-9295929D745F}" presName="ThreeNodes_1_text" presStyleLbl="node1" presStyleIdx="2" presStyleCnt="3">
        <dgm:presLayoutVars>
          <dgm:bulletEnabled val="1"/>
        </dgm:presLayoutVars>
      </dgm:prSet>
      <dgm:spPr/>
    </dgm:pt>
    <dgm:pt modelId="{5ABD0646-AFCF-460F-9453-642E1F513F91}" type="pres">
      <dgm:prSet presAssocID="{1E72B4FC-F93A-4A63-9985-9295929D745F}" presName="ThreeNodes_2_text" presStyleLbl="node1" presStyleIdx="2" presStyleCnt="3">
        <dgm:presLayoutVars>
          <dgm:bulletEnabled val="1"/>
        </dgm:presLayoutVars>
      </dgm:prSet>
      <dgm:spPr/>
    </dgm:pt>
    <dgm:pt modelId="{CAF475A1-DEA9-486C-B178-D216E30C1586}" type="pres">
      <dgm:prSet presAssocID="{1E72B4FC-F93A-4A63-9985-9295929D745F}" presName="ThreeNodes_3_text" presStyleLbl="node1" presStyleIdx="2" presStyleCnt="3">
        <dgm:presLayoutVars>
          <dgm:bulletEnabled val="1"/>
        </dgm:presLayoutVars>
      </dgm:prSet>
      <dgm:spPr/>
    </dgm:pt>
  </dgm:ptLst>
  <dgm:cxnLst>
    <dgm:cxn modelId="{E94E5F03-C514-43DF-A191-DAFEC4B48753}" type="presOf" srcId="{C2305A4B-9FB1-447F-A391-AD9A7029F079}" destId="{A9EE9FFD-CB84-4814-9C3A-F77FBD219C6A}" srcOrd="0" destOrd="0" presId="urn:microsoft.com/office/officeart/2005/8/layout/vProcess5"/>
    <dgm:cxn modelId="{74BE2112-4B07-41EF-B564-C097EAA54593}" type="presOf" srcId="{9E5B5B9E-1394-4680-BF10-3A345E753B4B}" destId="{487ED40B-7431-4C86-9471-B6FC282B4522}" srcOrd="0" destOrd="1" presId="urn:microsoft.com/office/officeart/2005/8/layout/vProcess5"/>
    <dgm:cxn modelId="{6BB4421D-5C12-4531-96EA-CDA863D19997}" type="presOf" srcId="{07ECF8A3-9589-4193-A7AD-5AB227F54C83}" destId="{1B6E4C74-E8C8-499E-9E25-F823E97F1AB2}" srcOrd="0" destOrd="0" presId="urn:microsoft.com/office/officeart/2005/8/layout/vProcess5"/>
    <dgm:cxn modelId="{DEB73236-80E5-4E6D-A6D1-CBEE51DADE30}" type="presOf" srcId="{F3B9F76A-77D0-4142-8409-BE8A975EE225}" destId="{A23133EA-F7FF-48CC-9F53-50F28F88CF45}" srcOrd="0" destOrd="1" presId="urn:microsoft.com/office/officeart/2005/8/layout/vProcess5"/>
    <dgm:cxn modelId="{8EBA1765-8C2C-4AFD-92A3-A59E7AA2462A}" srcId="{22D94688-39A4-4E86-ACB4-E7E05466079E}" destId="{9E5B5B9E-1394-4680-BF10-3A345E753B4B}" srcOrd="0" destOrd="0" parTransId="{A49E220D-3C61-48F9-B0F9-20D907AF2827}" sibTransId="{0D9E7AE5-93CC-4AA2-AEB5-502B24DE6992}"/>
    <dgm:cxn modelId="{8907E165-DC85-44FC-9EFA-D022EB1D217B}" type="presOf" srcId="{FE286579-9528-46FE-903A-BCE404E0AB18}" destId="{A23133EA-F7FF-48CC-9F53-50F28F88CF45}" srcOrd="0" destOrd="0" presId="urn:microsoft.com/office/officeart/2005/8/layout/vProcess5"/>
    <dgm:cxn modelId="{CD3FCF49-DD65-46BB-AA9D-7062C72D51CA}" type="presOf" srcId="{F3B9F76A-77D0-4142-8409-BE8A975EE225}" destId="{5ABD0646-AFCF-460F-9453-642E1F513F91}" srcOrd="1" destOrd="1" presId="urn:microsoft.com/office/officeart/2005/8/layout/vProcess5"/>
    <dgm:cxn modelId="{5626CB72-9108-4287-AD4B-413D36FFB24E}" srcId="{1E72B4FC-F93A-4A63-9985-9295929D745F}" destId="{FE286579-9528-46FE-903A-BCE404E0AB18}" srcOrd="1" destOrd="0" parTransId="{F4F2F9D1-4D45-4B33-96BA-0CDE5F088A57}" sibTransId="{07ECF8A3-9589-4193-A7AD-5AB227F54C83}"/>
    <dgm:cxn modelId="{CEFB2853-6D47-4555-B928-D79024ED2BD7}" type="presOf" srcId="{A7EEDE02-7F31-4D74-B332-F52CA4DDCE9F}" destId="{57B73D9D-A630-4045-8739-C940F671CFC6}" srcOrd="0" destOrd="0" presId="urn:microsoft.com/office/officeart/2005/8/layout/vProcess5"/>
    <dgm:cxn modelId="{47C15554-0D7A-492C-B283-18B81D0E0DEC}" srcId="{FE286579-9528-46FE-903A-BCE404E0AB18}" destId="{F3B9F76A-77D0-4142-8409-BE8A975EE225}" srcOrd="0" destOrd="0" parTransId="{346C3970-FD61-483D-937B-37942E6CD750}" sibTransId="{5C1B81E1-5627-4367-9559-41E7AE2A6EA4}"/>
    <dgm:cxn modelId="{7B6A5A7D-879A-40F9-8CEE-BD2842738F25}" type="presOf" srcId="{C2305A4B-9FB1-447F-A391-AD9A7029F079}" destId="{2B4B4AE9-08A3-45EF-8714-813188C5C975}" srcOrd="1" destOrd="0" presId="urn:microsoft.com/office/officeart/2005/8/layout/vProcess5"/>
    <dgm:cxn modelId="{236E34A4-C625-472F-A610-28E4CC32C5DB}" type="presOf" srcId="{FE286579-9528-46FE-903A-BCE404E0AB18}" destId="{5ABD0646-AFCF-460F-9453-642E1F513F91}" srcOrd="1" destOrd="0" presId="urn:microsoft.com/office/officeart/2005/8/layout/vProcess5"/>
    <dgm:cxn modelId="{68D633BE-EFA6-4C78-8BFD-3897DCFD9052}" type="presOf" srcId="{22D94688-39A4-4E86-ACB4-E7E05466079E}" destId="{487ED40B-7431-4C86-9471-B6FC282B4522}" srcOrd="0" destOrd="0" presId="urn:microsoft.com/office/officeart/2005/8/layout/vProcess5"/>
    <dgm:cxn modelId="{BF0C4FD2-79FD-429C-8C7B-34EDA3D5E9D9}" srcId="{1E72B4FC-F93A-4A63-9985-9295929D745F}" destId="{C2305A4B-9FB1-447F-A391-AD9A7029F079}" srcOrd="0" destOrd="0" parTransId="{EC2C375D-701A-4532-BE30-13B524FAD876}" sibTransId="{A7EEDE02-7F31-4D74-B332-F52CA4DDCE9F}"/>
    <dgm:cxn modelId="{C9ECC1DF-FA71-4FE5-A6C1-21B419268BFF}" type="presOf" srcId="{22D94688-39A4-4E86-ACB4-E7E05466079E}" destId="{CAF475A1-DEA9-486C-B178-D216E30C1586}" srcOrd="1" destOrd="0" presId="urn:microsoft.com/office/officeart/2005/8/layout/vProcess5"/>
    <dgm:cxn modelId="{BBB3BBE4-8834-40FF-9683-8D429B0E6619}" srcId="{1E72B4FC-F93A-4A63-9985-9295929D745F}" destId="{22D94688-39A4-4E86-ACB4-E7E05466079E}" srcOrd="2" destOrd="0" parTransId="{65AE5A91-8987-4D48-9532-98BA71938346}" sibTransId="{14E127C3-1F0F-4748-A9C4-1712E247BEF4}"/>
    <dgm:cxn modelId="{83F873E9-DE5D-4EA5-BE32-A99DB849DC81}" type="presOf" srcId="{1E72B4FC-F93A-4A63-9985-9295929D745F}" destId="{C3257FA2-0F4B-4732-985B-9D1904BB4B0B}" srcOrd="0" destOrd="0" presId="urn:microsoft.com/office/officeart/2005/8/layout/vProcess5"/>
    <dgm:cxn modelId="{6E3C90F4-E3A6-4850-94A9-93156CD40B7B}" type="presOf" srcId="{9E5B5B9E-1394-4680-BF10-3A345E753B4B}" destId="{CAF475A1-DEA9-486C-B178-D216E30C1586}" srcOrd="1" destOrd="1" presId="urn:microsoft.com/office/officeart/2005/8/layout/vProcess5"/>
    <dgm:cxn modelId="{C1D96336-A842-4283-95FD-31EDBDD10EA4}" type="presParOf" srcId="{C3257FA2-0F4B-4732-985B-9D1904BB4B0B}" destId="{63A2E2E0-16C7-4210-A577-6E9E2FA2F9CB}" srcOrd="0" destOrd="0" presId="urn:microsoft.com/office/officeart/2005/8/layout/vProcess5"/>
    <dgm:cxn modelId="{4B85B791-D27B-4E7E-A781-5140B747385A}" type="presParOf" srcId="{C3257FA2-0F4B-4732-985B-9D1904BB4B0B}" destId="{A9EE9FFD-CB84-4814-9C3A-F77FBD219C6A}" srcOrd="1" destOrd="0" presId="urn:microsoft.com/office/officeart/2005/8/layout/vProcess5"/>
    <dgm:cxn modelId="{88D3FC86-C0E3-4D19-9B5B-44653C005B81}" type="presParOf" srcId="{C3257FA2-0F4B-4732-985B-9D1904BB4B0B}" destId="{A23133EA-F7FF-48CC-9F53-50F28F88CF45}" srcOrd="2" destOrd="0" presId="urn:microsoft.com/office/officeart/2005/8/layout/vProcess5"/>
    <dgm:cxn modelId="{4D392909-288A-466D-91B1-AA266636E233}" type="presParOf" srcId="{C3257FA2-0F4B-4732-985B-9D1904BB4B0B}" destId="{487ED40B-7431-4C86-9471-B6FC282B4522}" srcOrd="3" destOrd="0" presId="urn:microsoft.com/office/officeart/2005/8/layout/vProcess5"/>
    <dgm:cxn modelId="{A97F25A9-47AB-4D8A-954B-6BACEA5F8A29}" type="presParOf" srcId="{C3257FA2-0F4B-4732-985B-9D1904BB4B0B}" destId="{57B73D9D-A630-4045-8739-C940F671CFC6}" srcOrd="4" destOrd="0" presId="urn:microsoft.com/office/officeart/2005/8/layout/vProcess5"/>
    <dgm:cxn modelId="{4694BF6D-5538-4508-B027-CDBF69DE1984}" type="presParOf" srcId="{C3257FA2-0F4B-4732-985B-9D1904BB4B0B}" destId="{1B6E4C74-E8C8-499E-9E25-F823E97F1AB2}" srcOrd="5" destOrd="0" presId="urn:microsoft.com/office/officeart/2005/8/layout/vProcess5"/>
    <dgm:cxn modelId="{7D122B0E-FE01-44CC-B79F-75EC45AD4F0C}" type="presParOf" srcId="{C3257FA2-0F4B-4732-985B-9D1904BB4B0B}" destId="{2B4B4AE9-08A3-45EF-8714-813188C5C975}" srcOrd="6" destOrd="0" presId="urn:microsoft.com/office/officeart/2005/8/layout/vProcess5"/>
    <dgm:cxn modelId="{03948455-32F1-495C-A7A1-D9FAC71C58FC}" type="presParOf" srcId="{C3257FA2-0F4B-4732-985B-9D1904BB4B0B}" destId="{5ABD0646-AFCF-460F-9453-642E1F513F91}" srcOrd="7" destOrd="0" presId="urn:microsoft.com/office/officeart/2005/8/layout/vProcess5"/>
    <dgm:cxn modelId="{4436619E-527C-4984-9510-3CAD6F5F7028}" type="presParOf" srcId="{C3257FA2-0F4B-4732-985B-9D1904BB4B0B}" destId="{CAF475A1-DEA9-486C-B178-D216E30C1586}"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7B16F6-A9BD-4039-BC56-7C7490900E72}"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9E79958C-C0A1-4629-AAD9-AAE04F48E26A}">
      <dgm:prSet/>
      <dgm:spPr/>
      <dgm:t>
        <a:bodyPr/>
        <a:lstStyle/>
        <a:p>
          <a:r>
            <a:rPr lang="en-US"/>
            <a:t>Calcineurin Inhibitors</a:t>
          </a:r>
        </a:p>
      </dgm:t>
    </dgm:pt>
    <dgm:pt modelId="{6BE82797-D6D3-4300-8E17-F27CA68F49FB}" type="parTrans" cxnId="{7354835E-9580-4BD2-80AB-99BFA22BF46E}">
      <dgm:prSet/>
      <dgm:spPr/>
      <dgm:t>
        <a:bodyPr/>
        <a:lstStyle/>
        <a:p>
          <a:endParaRPr lang="en-US"/>
        </a:p>
      </dgm:t>
    </dgm:pt>
    <dgm:pt modelId="{958C8177-64F2-4E1A-926B-112AED33DFD0}" type="sibTrans" cxnId="{7354835E-9580-4BD2-80AB-99BFA22BF46E}">
      <dgm:prSet/>
      <dgm:spPr/>
      <dgm:t>
        <a:bodyPr/>
        <a:lstStyle/>
        <a:p>
          <a:endParaRPr lang="en-US"/>
        </a:p>
      </dgm:t>
    </dgm:pt>
    <dgm:pt modelId="{0232036F-1B47-49DD-821A-F094BBF52D29}">
      <dgm:prSet/>
      <dgm:spPr/>
      <dgm:t>
        <a:bodyPr/>
        <a:lstStyle/>
        <a:p>
          <a:r>
            <a:rPr lang="en-US"/>
            <a:t>Cyclosporine</a:t>
          </a:r>
        </a:p>
      </dgm:t>
    </dgm:pt>
    <dgm:pt modelId="{7196EBA2-C96B-43A8-A7C8-0340DF6AE929}" type="parTrans" cxnId="{63D521D5-5C8E-4B5A-ACBD-4321FB191BA9}">
      <dgm:prSet/>
      <dgm:spPr/>
      <dgm:t>
        <a:bodyPr/>
        <a:lstStyle/>
        <a:p>
          <a:endParaRPr lang="en-US"/>
        </a:p>
      </dgm:t>
    </dgm:pt>
    <dgm:pt modelId="{FFAAB743-97E4-4127-8845-2A517CC3828D}" type="sibTrans" cxnId="{63D521D5-5C8E-4B5A-ACBD-4321FB191BA9}">
      <dgm:prSet/>
      <dgm:spPr/>
      <dgm:t>
        <a:bodyPr/>
        <a:lstStyle/>
        <a:p>
          <a:endParaRPr lang="en-US"/>
        </a:p>
      </dgm:t>
    </dgm:pt>
    <dgm:pt modelId="{5F7BDA93-2F74-4ADA-BB23-4C8D99946720}">
      <dgm:prSet/>
      <dgm:spPr/>
      <dgm:t>
        <a:bodyPr/>
        <a:lstStyle/>
        <a:p>
          <a:r>
            <a:rPr lang="en-US"/>
            <a:t>Tacrolimus</a:t>
          </a:r>
        </a:p>
      </dgm:t>
    </dgm:pt>
    <dgm:pt modelId="{26A32909-DF7A-42D7-AE0C-F6D74C6765D0}" type="parTrans" cxnId="{8199E5DC-A013-4628-B761-44434A098E91}">
      <dgm:prSet/>
      <dgm:spPr/>
      <dgm:t>
        <a:bodyPr/>
        <a:lstStyle/>
        <a:p>
          <a:endParaRPr lang="en-US"/>
        </a:p>
      </dgm:t>
    </dgm:pt>
    <dgm:pt modelId="{27867A76-685D-4D61-9371-77722B0A7BBC}" type="sibTrans" cxnId="{8199E5DC-A013-4628-B761-44434A098E91}">
      <dgm:prSet/>
      <dgm:spPr/>
      <dgm:t>
        <a:bodyPr/>
        <a:lstStyle/>
        <a:p>
          <a:endParaRPr lang="en-US"/>
        </a:p>
      </dgm:t>
    </dgm:pt>
    <dgm:pt modelId="{3425C5C4-DED9-45A0-A97B-7372F88AC170}">
      <dgm:prSet/>
      <dgm:spPr/>
      <dgm:t>
        <a:bodyPr/>
        <a:lstStyle/>
        <a:p>
          <a:r>
            <a:rPr lang="en-US"/>
            <a:t>Antimetabolites</a:t>
          </a:r>
        </a:p>
      </dgm:t>
    </dgm:pt>
    <dgm:pt modelId="{80B13F99-1436-4F3C-931F-EEB0C961ADEE}" type="parTrans" cxnId="{E4B74C31-3C17-48D9-BB01-8AF24BEC5425}">
      <dgm:prSet/>
      <dgm:spPr/>
      <dgm:t>
        <a:bodyPr/>
        <a:lstStyle/>
        <a:p>
          <a:endParaRPr lang="en-US"/>
        </a:p>
      </dgm:t>
    </dgm:pt>
    <dgm:pt modelId="{5630FA85-E08E-4C80-9C63-572484643EA3}" type="sibTrans" cxnId="{E4B74C31-3C17-48D9-BB01-8AF24BEC5425}">
      <dgm:prSet/>
      <dgm:spPr/>
      <dgm:t>
        <a:bodyPr/>
        <a:lstStyle/>
        <a:p>
          <a:endParaRPr lang="en-US"/>
        </a:p>
      </dgm:t>
    </dgm:pt>
    <dgm:pt modelId="{BFF3FC28-0B6D-4CC3-B2FD-9363CE55B9A8}">
      <dgm:prSet/>
      <dgm:spPr/>
      <dgm:t>
        <a:bodyPr/>
        <a:lstStyle/>
        <a:p>
          <a:r>
            <a:rPr lang="en-US"/>
            <a:t>Azathioprine</a:t>
          </a:r>
        </a:p>
      </dgm:t>
    </dgm:pt>
    <dgm:pt modelId="{9C874552-8FCD-4A5F-9D7F-5D38D2B143C7}" type="parTrans" cxnId="{372F921F-A968-4038-AB15-6B0CE3125BF3}">
      <dgm:prSet/>
      <dgm:spPr/>
      <dgm:t>
        <a:bodyPr/>
        <a:lstStyle/>
        <a:p>
          <a:endParaRPr lang="en-US"/>
        </a:p>
      </dgm:t>
    </dgm:pt>
    <dgm:pt modelId="{7085F2FC-CD33-48FE-991D-12EB63D857E5}" type="sibTrans" cxnId="{372F921F-A968-4038-AB15-6B0CE3125BF3}">
      <dgm:prSet/>
      <dgm:spPr/>
      <dgm:t>
        <a:bodyPr/>
        <a:lstStyle/>
        <a:p>
          <a:endParaRPr lang="en-US"/>
        </a:p>
      </dgm:t>
    </dgm:pt>
    <dgm:pt modelId="{CE972BEE-2FEC-4ABD-8ACB-88DEC5243209}">
      <dgm:prSet/>
      <dgm:spPr/>
      <dgm:t>
        <a:bodyPr/>
        <a:lstStyle/>
        <a:p>
          <a:r>
            <a:rPr lang="en-US"/>
            <a:t>Mycophenolate Mofetil</a:t>
          </a:r>
        </a:p>
      </dgm:t>
    </dgm:pt>
    <dgm:pt modelId="{F0217848-7CCF-46C0-ACC8-1506634AC749}" type="parTrans" cxnId="{131F55A1-AA06-46C0-983D-E364E69260CA}">
      <dgm:prSet/>
      <dgm:spPr/>
      <dgm:t>
        <a:bodyPr/>
        <a:lstStyle/>
        <a:p>
          <a:endParaRPr lang="en-US"/>
        </a:p>
      </dgm:t>
    </dgm:pt>
    <dgm:pt modelId="{5067DD6F-1261-428D-B3F5-B953C309A99A}" type="sibTrans" cxnId="{131F55A1-AA06-46C0-983D-E364E69260CA}">
      <dgm:prSet/>
      <dgm:spPr/>
      <dgm:t>
        <a:bodyPr/>
        <a:lstStyle/>
        <a:p>
          <a:endParaRPr lang="en-US"/>
        </a:p>
      </dgm:t>
    </dgm:pt>
    <dgm:pt modelId="{F25944C2-B518-4241-8351-AD0896D59EB9}" type="pres">
      <dgm:prSet presAssocID="{7B7B16F6-A9BD-4039-BC56-7C7490900E72}" presName="hierChild1" presStyleCnt="0">
        <dgm:presLayoutVars>
          <dgm:chPref val="1"/>
          <dgm:dir/>
          <dgm:animOne val="branch"/>
          <dgm:animLvl val="lvl"/>
          <dgm:resizeHandles/>
        </dgm:presLayoutVars>
      </dgm:prSet>
      <dgm:spPr/>
    </dgm:pt>
    <dgm:pt modelId="{2FC382C1-BAA6-43FA-9BE7-472A778FCD2E}" type="pres">
      <dgm:prSet presAssocID="{9E79958C-C0A1-4629-AAD9-AAE04F48E26A}" presName="hierRoot1" presStyleCnt="0"/>
      <dgm:spPr/>
    </dgm:pt>
    <dgm:pt modelId="{0E51D7BA-0F32-4808-90D0-2DA570FEDD86}" type="pres">
      <dgm:prSet presAssocID="{9E79958C-C0A1-4629-AAD9-AAE04F48E26A}" presName="composite" presStyleCnt="0"/>
      <dgm:spPr/>
    </dgm:pt>
    <dgm:pt modelId="{35AA8C62-6CAE-4364-AD64-D51D913186F5}" type="pres">
      <dgm:prSet presAssocID="{9E79958C-C0A1-4629-AAD9-AAE04F48E26A}" presName="background" presStyleLbl="node0" presStyleIdx="0" presStyleCnt="2"/>
      <dgm:spPr/>
    </dgm:pt>
    <dgm:pt modelId="{2D867768-1601-4AEA-9D16-6C8A5B0AEE68}" type="pres">
      <dgm:prSet presAssocID="{9E79958C-C0A1-4629-AAD9-AAE04F48E26A}" presName="text" presStyleLbl="fgAcc0" presStyleIdx="0" presStyleCnt="2">
        <dgm:presLayoutVars>
          <dgm:chPref val="3"/>
        </dgm:presLayoutVars>
      </dgm:prSet>
      <dgm:spPr/>
    </dgm:pt>
    <dgm:pt modelId="{0D22BB23-E8A0-4545-9F4B-37D0B57F7896}" type="pres">
      <dgm:prSet presAssocID="{9E79958C-C0A1-4629-AAD9-AAE04F48E26A}" presName="hierChild2" presStyleCnt="0"/>
      <dgm:spPr/>
    </dgm:pt>
    <dgm:pt modelId="{7B12B6CA-66A2-4061-9C0A-ED0EB92EDF60}" type="pres">
      <dgm:prSet presAssocID="{7196EBA2-C96B-43A8-A7C8-0340DF6AE929}" presName="Name10" presStyleLbl="parChTrans1D2" presStyleIdx="0" presStyleCnt="4"/>
      <dgm:spPr/>
    </dgm:pt>
    <dgm:pt modelId="{22F8F2E4-BEE8-4734-BF44-84C5CD40C649}" type="pres">
      <dgm:prSet presAssocID="{0232036F-1B47-49DD-821A-F094BBF52D29}" presName="hierRoot2" presStyleCnt="0"/>
      <dgm:spPr/>
    </dgm:pt>
    <dgm:pt modelId="{DB125546-1B17-4B2D-9257-B3E74A10BA52}" type="pres">
      <dgm:prSet presAssocID="{0232036F-1B47-49DD-821A-F094BBF52D29}" presName="composite2" presStyleCnt="0"/>
      <dgm:spPr/>
    </dgm:pt>
    <dgm:pt modelId="{A80B85B4-9A15-4C77-B42B-E03E2DD86B0F}" type="pres">
      <dgm:prSet presAssocID="{0232036F-1B47-49DD-821A-F094BBF52D29}" presName="background2" presStyleLbl="node2" presStyleIdx="0" presStyleCnt="4"/>
      <dgm:spPr/>
    </dgm:pt>
    <dgm:pt modelId="{4577CF4C-33B5-4843-BEBC-A641D0A4B24B}" type="pres">
      <dgm:prSet presAssocID="{0232036F-1B47-49DD-821A-F094BBF52D29}" presName="text2" presStyleLbl="fgAcc2" presStyleIdx="0" presStyleCnt="4">
        <dgm:presLayoutVars>
          <dgm:chPref val="3"/>
        </dgm:presLayoutVars>
      </dgm:prSet>
      <dgm:spPr/>
    </dgm:pt>
    <dgm:pt modelId="{A765CC85-B47B-4D43-B34C-ED604D57B009}" type="pres">
      <dgm:prSet presAssocID="{0232036F-1B47-49DD-821A-F094BBF52D29}" presName="hierChild3" presStyleCnt="0"/>
      <dgm:spPr/>
    </dgm:pt>
    <dgm:pt modelId="{3DB8AF88-FD5B-4CDC-8F69-4097E73EBE2F}" type="pres">
      <dgm:prSet presAssocID="{26A32909-DF7A-42D7-AE0C-F6D74C6765D0}" presName="Name10" presStyleLbl="parChTrans1D2" presStyleIdx="1" presStyleCnt="4"/>
      <dgm:spPr/>
    </dgm:pt>
    <dgm:pt modelId="{2B2CE91B-12CA-45F3-8ABC-C46DC7EBA922}" type="pres">
      <dgm:prSet presAssocID="{5F7BDA93-2F74-4ADA-BB23-4C8D99946720}" presName="hierRoot2" presStyleCnt="0"/>
      <dgm:spPr/>
    </dgm:pt>
    <dgm:pt modelId="{15587BC7-6193-42A5-B864-D847FC317366}" type="pres">
      <dgm:prSet presAssocID="{5F7BDA93-2F74-4ADA-BB23-4C8D99946720}" presName="composite2" presStyleCnt="0"/>
      <dgm:spPr/>
    </dgm:pt>
    <dgm:pt modelId="{65041215-35B9-435E-95C7-2E6C40776946}" type="pres">
      <dgm:prSet presAssocID="{5F7BDA93-2F74-4ADA-BB23-4C8D99946720}" presName="background2" presStyleLbl="node2" presStyleIdx="1" presStyleCnt="4"/>
      <dgm:spPr/>
    </dgm:pt>
    <dgm:pt modelId="{B6B506BF-06CE-4CA5-9497-4FCC2C8F3BD7}" type="pres">
      <dgm:prSet presAssocID="{5F7BDA93-2F74-4ADA-BB23-4C8D99946720}" presName="text2" presStyleLbl="fgAcc2" presStyleIdx="1" presStyleCnt="4">
        <dgm:presLayoutVars>
          <dgm:chPref val="3"/>
        </dgm:presLayoutVars>
      </dgm:prSet>
      <dgm:spPr/>
    </dgm:pt>
    <dgm:pt modelId="{06DCF2FA-A473-4DF6-A9EC-E831B8732389}" type="pres">
      <dgm:prSet presAssocID="{5F7BDA93-2F74-4ADA-BB23-4C8D99946720}" presName="hierChild3" presStyleCnt="0"/>
      <dgm:spPr/>
    </dgm:pt>
    <dgm:pt modelId="{A69A98BB-5E5D-430A-B1F6-819417435B10}" type="pres">
      <dgm:prSet presAssocID="{3425C5C4-DED9-45A0-A97B-7372F88AC170}" presName="hierRoot1" presStyleCnt="0"/>
      <dgm:spPr/>
    </dgm:pt>
    <dgm:pt modelId="{0055A6D6-B624-4B11-996C-5DC42EB25F08}" type="pres">
      <dgm:prSet presAssocID="{3425C5C4-DED9-45A0-A97B-7372F88AC170}" presName="composite" presStyleCnt="0"/>
      <dgm:spPr/>
    </dgm:pt>
    <dgm:pt modelId="{3257BDA4-2A1A-4DE7-AC69-5A7FD3339700}" type="pres">
      <dgm:prSet presAssocID="{3425C5C4-DED9-45A0-A97B-7372F88AC170}" presName="background" presStyleLbl="node0" presStyleIdx="1" presStyleCnt="2"/>
      <dgm:spPr/>
    </dgm:pt>
    <dgm:pt modelId="{29A99CFA-05EB-45DE-9CC2-780361D426BD}" type="pres">
      <dgm:prSet presAssocID="{3425C5C4-DED9-45A0-A97B-7372F88AC170}" presName="text" presStyleLbl="fgAcc0" presStyleIdx="1" presStyleCnt="2">
        <dgm:presLayoutVars>
          <dgm:chPref val="3"/>
        </dgm:presLayoutVars>
      </dgm:prSet>
      <dgm:spPr/>
    </dgm:pt>
    <dgm:pt modelId="{DB3854AE-D333-457F-84DB-FBFA57F98F40}" type="pres">
      <dgm:prSet presAssocID="{3425C5C4-DED9-45A0-A97B-7372F88AC170}" presName="hierChild2" presStyleCnt="0"/>
      <dgm:spPr/>
    </dgm:pt>
    <dgm:pt modelId="{4FD155A7-0038-403E-B741-C2B9FD1FBBD4}" type="pres">
      <dgm:prSet presAssocID="{9C874552-8FCD-4A5F-9D7F-5D38D2B143C7}" presName="Name10" presStyleLbl="parChTrans1D2" presStyleIdx="2" presStyleCnt="4"/>
      <dgm:spPr/>
    </dgm:pt>
    <dgm:pt modelId="{8B9BE47A-4313-4546-9563-C6F2F45ADB2D}" type="pres">
      <dgm:prSet presAssocID="{BFF3FC28-0B6D-4CC3-B2FD-9363CE55B9A8}" presName="hierRoot2" presStyleCnt="0"/>
      <dgm:spPr/>
    </dgm:pt>
    <dgm:pt modelId="{77A61FF4-6D0B-4DB6-B326-0DD5D44F33F7}" type="pres">
      <dgm:prSet presAssocID="{BFF3FC28-0B6D-4CC3-B2FD-9363CE55B9A8}" presName="composite2" presStyleCnt="0"/>
      <dgm:spPr/>
    </dgm:pt>
    <dgm:pt modelId="{36A13906-D638-4B61-A510-80B063A2D654}" type="pres">
      <dgm:prSet presAssocID="{BFF3FC28-0B6D-4CC3-B2FD-9363CE55B9A8}" presName="background2" presStyleLbl="node2" presStyleIdx="2" presStyleCnt="4"/>
      <dgm:spPr/>
    </dgm:pt>
    <dgm:pt modelId="{D74C4E77-1735-400F-8043-B8C0BCC189C4}" type="pres">
      <dgm:prSet presAssocID="{BFF3FC28-0B6D-4CC3-B2FD-9363CE55B9A8}" presName="text2" presStyleLbl="fgAcc2" presStyleIdx="2" presStyleCnt="4">
        <dgm:presLayoutVars>
          <dgm:chPref val="3"/>
        </dgm:presLayoutVars>
      </dgm:prSet>
      <dgm:spPr/>
    </dgm:pt>
    <dgm:pt modelId="{5004AC39-F762-44B8-A880-255D682E9F61}" type="pres">
      <dgm:prSet presAssocID="{BFF3FC28-0B6D-4CC3-B2FD-9363CE55B9A8}" presName="hierChild3" presStyleCnt="0"/>
      <dgm:spPr/>
    </dgm:pt>
    <dgm:pt modelId="{7F7C423C-106F-4E34-AD81-137A2B8FDC2C}" type="pres">
      <dgm:prSet presAssocID="{F0217848-7CCF-46C0-ACC8-1506634AC749}" presName="Name10" presStyleLbl="parChTrans1D2" presStyleIdx="3" presStyleCnt="4"/>
      <dgm:spPr/>
    </dgm:pt>
    <dgm:pt modelId="{62067DD7-1D7C-49BB-9D85-A3578E0A0A57}" type="pres">
      <dgm:prSet presAssocID="{CE972BEE-2FEC-4ABD-8ACB-88DEC5243209}" presName="hierRoot2" presStyleCnt="0"/>
      <dgm:spPr/>
    </dgm:pt>
    <dgm:pt modelId="{3E305341-9874-4D90-8B19-5CE41E01128E}" type="pres">
      <dgm:prSet presAssocID="{CE972BEE-2FEC-4ABD-8ACB-88DEC5243209}" presName="composite2" presStyleCnt="0"/>
      <dgm:spPr/>
    </dgm:pt>
    <dgm:pt modelId="{825CD5BE-424D-4BD7-A5A8-B44CFEFC766B}" type="pres">
      <dgm:prSet presAssocID="{CE972BEE-2FEC-4ABD-8ACB-88DEC5243209}" presName="background2" presStyleLbl="node2" presStyleIdx="3" presStyleCnt="4"/>
      <dgm:spPr/>
    </dgm:pt>
    <dgm:pt modelId="{ABC8CADE-11D3-43D5-BA87-E1674C30277D}" type="pres">
      <dgm:prSet presAssocID="{CE972BEE-2FEC-4ABD-8ACB-88DEC5243209}" presName="text2" presStyleLbl="fgAcc2" presStyleIdx="3" presStyleCnt="4">
        <dgm:presLayoutVars>
          <dgm:chPref val="3"/>
        </dgm:presLayoutVars>
      </dgm:prSet>
      <dgm:spPr/>
    </dgm:pt>
    <dgm:pt modelId="{A791E7A5-07E8-493A-AC5F-111E21F75D15}" type="pres">
      <dgm:prSet presAssocID="{CE972BEE-2FEC-4ABD-8ACB-88DEC5243209}" presName="hierChild3" presStyleCnt="0"/>
      <dgm:spPr/>
    </dgm:pt>
  </dgm:ptLst>
  <dgm:cxnLst>
    <dgm:cxn modelId="{2ED6340C-9E7D-411E-8CA7-5482089B51E3}" type="presOf" srcId="{F0217848-7CCF-46C0-ACC8-1506634AC749}" destId="{7F7C423C-106F-4E34-AD81-137A2B8FDC2C}" srcOrd="0" destOrd="0" presId="urn:microsoft.com/office/officeart/2005/8/layout/hierarchy1"/>
    <dgm:cxn modelId="{372F921F-A968-4038-AB15-6B0CE3125BF3}" srcId="{3425C5C4-DED9-45A0-A97B-7372F88AC170}" destId="{BFF3FC28-0B6D-4CC3-B2FD-9363CE55B9A8}" srcOrd="0" destOrd="0" parTransId="{9C874552-8FCD-4A5F-9D7F-5D38D2B143C7}" sibTransId="{7085F2FC-CD33-48FE-991D-12EB63D857E5}"/>
    <dgm:cxn modelId="{54FBA726-53C3-4436-8FC6-C09104A15C70}" type="presOf" srcId="{5F7BDA93-2F74-4ADA-BB23-4C8D99946720}" destId="{B6B506BF-06CE-4CA5-9497-4FCC2C8F3BD7}" srcOrd="0" destOrd="0" presId="urn:microsoft.com/office/officeart/2005/8/layout/hierarchy1"/>
    <dgm:cxn modelId="{CEB16230-9955-43A0-AD3F-838927155389}" type="presOf" srcId="{7B7B16F6-A9BD-4039-BC56-7C7490900E72}" destId="{F25944C2-B518-4241-8351-AD0896D59EB9}" srcOrd="0" destOrd="0" presId="urn:microsoft.com/office/officeart/2005/8/layout/hierarchy1"/>
    <dgm:cxn modelId="{E4B74C31-3C17-48D9-BB01-8AF24BEC5425}" srcId="{7B7B16F6-A9BD-4039-BC56-7C7490900E72}" destId="{3425C5C4-DED9-45A0-A97B-7372F88AC170}" srcOrd="1" destOrd="0" parTransId="{80B13F99-1436-4F3C-931F-EEB0C961ADEE}" sibTransId="{5630FA85-E08E-4C80-9C63-572484643EA3}"/>
    <dgm:cxn modelId="{530BB934-4376-4D10-9F07-9B64AD7C74C6}" type="presOf" srcId="{0232036F-1B47-49DD-821A-F094BBF52D29}" destId="{4577CF4C-33B5-4843-BEBC-A641D0A4B24B}" srcOrd="0" destOrd="0" presId="urn:microsoft.com/office/officeart/2005/8/layout/hierarchy1"/>
    <dgm:cxn modelId="{5A84F735-A8D7-4A1F-A9F3-50D88D978299}" type="presOf" srcId="{BFF3FC28-0B6D-4CC3-B2FD-9363CE55B9A8}" destId="{D74C4E77-1735-400F-8043-B8C0BCC189C4}" srcOrd="0" destOrd="0" presId="urn:microsoft.com/office/officeart/2005/8/layout/hierarchy1"/>
    <dgm:cxn modelId="{7354835E-9580-4BD2-80AB-99BFA22BF46E}" srcId="{7B7B16F6-A9BD-4039-BC56-7C7490900E72}" destId="{9E79958C-C0A1-4629-AAD9-AAE04F48E26A}" srcOrd="0" destOrd="0" parTransId="{6BE82797-D6D3-4300-8E17-F27CA68F49FB}" sibTransId="{958C8177-64F2-4E1A-926B-112AED33DFD0}"/>
    <dgm:cxn modelId="{CA5D9468-500D-4A8B-A345-DC665CA74C87}" type="presOf" srcId="{7196EBA2-C96B-43A8-A7C8-0340DF6AE929}" destId="{7B12B6CA-66A2-4061-9C0A-ED0EB92EDF60}" srcOrd="0" destOrd="0" presId="urn:microsoft.com/office/officeart/2005/8/layout/hierarchy1"/>
    <dgm:cxn modelId="{9DEDF369-3026-423F-9B1F-687EA794E52F}" type="presOf" srcId="{3425C5C4-DED9-45A0-A97B-7372F88AC170}" destId="{29A99CFA-05EB-45DE-9CC2-780361D426BD}" srcOrd="0" destOrd="0" presId="urn:microsoft.com/office/officeart/2005/8/layout/hierarchy1"/>
    <dgm:cxn modelId="{A31E5C95-033D-4B39-967A-FD4460F65BB6}" type="presOf" srcId="{26A32909-DF7A-42D7-AE0C-F6D74C6765D0}" destId="{3DB8AF88-FD5B-4CDC-8F69-4097E73EBE2F}" srcOrd="0" destOrd="0" presId="urn:microsoft.com/office/officeart/2005/8/layout/hierarchy1"/>
    <dgm:cxn modelId="{F3F9C096-119D-49FC-AD20-52E94E5D6661}" type="presOf" srcId="{9E79958C-C0A1-4629-AAD9-AAE04F48E26A}" destId="{2D867768-1601-4AEA-9D16-6C8A5B0AEE68}" srcOrd="0" destOrd="0" presId="urn:microsoft.com/office/officeart/2005/8/layout/hierarchy1"/>
    <dgm:cxn modelId="{9AB89097-98B0-41E4-AF8B-22C0F51A72A2}" type="presOf" srcId="{9C874552-8FCD-4A5F-9D7F-5D38D2B143C7}" destId="{4FD155A7-0038-403E-B741-C2B9FD1FBBD4}" srcOrd="0" destOrd="0" presId="urn:microsoft.com/office/officeart/2005/8/layout/hierarchy1"/>
    <dgm:cxn modelId="{131F55A1-AA06-46C0-983D-E364E69260CA}" srcId="{3425C5C4-DED9-45A0-A97B-7372F88AC170}" destId="{CE972BEE-2FEC-4ABD-8ACB-88DEC5243209}" srcOrd="1" destOrd="0" parTransId="{F0217848-7CCF-46C0-ACC8-1506634AC749}" sibTransId="{5067DD6F-1261-428D-B3F5-B953C309A99A}"/>
    <dgm:cxn modelId="{63D521D5-5C8E-4B5A-ACBD-4321FB191BA9}" srcId="{9E79958C-C0A1-4629-AAD9-AAE04F48E26A}" destId="{0232036F-1B47-49DD-821A-F094BBF52D29}" srcOrd="0" destOrd="0" parTransId="{7196EBA2-C96B-43A8-A7C8-0340DF6AE929}" sibTransId="{FFAAB743-97E4-4127-8845-2A517CC3828D}"/>
    <dgm:cxn modelId="{8199E5DC-A013-4628-B761-44434A098E91}" srcId="{9E79958C-C0A1-4629-AAD9-AAE04F48E26A}" destId="{5F7BDA93-2F74-4ADA-BB23-4C8D99946720}" srcOrd="1" destOrd="0" parTransId="{26A32909-DF7A-42D7-AE0C-F6D74C6765D0}" sibTransId="{27867A76-685D-4D61-9371-77722B0A7BBC}"/>
    <dgm:cxn modelId="{D3BD1AE9-444F-46FB-9247-ED513AA96CA3}" type="presOf" srcId="{CE972BEE-2FEC-4ABD-8ACB-88DEC5243209}" destId="{ABC8CADE-11D3-43D5-BA87-E1674C30277D}" srcOrd="0" destOrd="0" presId="urn:microsoft.com/office/officeart/2005/8/layout/hierarchy1"/>
    <dgm:cxn modelId="{A493DEBF-9A06-4F85-B071-C68A4CC8B12E}" type="presParOf" srcId="{F25944C2-B518-4241-8351-AD0896D59EB9}" destId="{2FC382C1-BAA6-43FA-9BE7-472A778FCD2E}" srcOrd="0" destOrd="0" presId="urn:microsoft.com/office/officeart/2005/8/layout/hierarchy1"/>
    <dgm:cxn modelId="{CD3ECE54-B188-4333-82EB-01AE6F575DB1}" type="presParOf" srcId="{2FC382C1-BAA6-43FA-9BE7-472A778FCD2E}" destId="{0E51D7BA-0F32-4808-90D0-2DA570FEDD86}" srcOrd="0" destOrd="0" presId="urn:microsoft.com/office/officeart/2005/8/layout/hierarchy1"/>
    <dgm:cxn modelId="{2D98BE93-4F92-49C4-93C9-86BD332E3007}" type="presParOf" srcId="{0E51D7BA-0F32-4808-90D0-2DA570FEDD86}" destId="{35AA8C62-6CAE-4364-AD64-D51D913186F5}" srcOrd="0" destOrd="0" presId="urn:microsoft.com/office/officeart/2005/8/layout/hierarchy1"/>
    <dgm:cxn modelId="{2C94FDF3-B455-4863-964E-B29B66625AB1}" type="presParOf" srcId="{0E51D7BA-0F32-4808-90D0-2DA570FEDD86}" destId="{2D867768-1601-4AEA-9D16-6C8A5B0AEE68}" srcOrd="1" destOrd="0" presId="urn:microsoft.com/office/officeart/2005/8/layout/hierarchy1"/>
    <dgm:cxn modelId="{189913A7-65EE-4179-86D8-3D40AB2FC009}" type="presParOf" srcId="{2FC382C1-BAA6-43FA-9BE7-472A778FCD2E}" destId="{0D22BB23-E8A0-4545-9F4B-37D0B57F7896}" srcOrd="1" destOrd="0" presId="urn:microsoft.com/office/officeart/2005/8/layout/hierarchy1"/>
    <dgm:cxn modelId="{1CE8AB21-1F3E-418F-921B-C15B592AB0E0}" type="presParOf" srcId="{0D22BB23-E8A0-4545-9F4B-37D0B57F7896}" destId="{7B12B6CA-66A2-4061-9C0A-ED0EB92EDF60}" srcOrd="0" destOrd="0" presId="urn:microsoft.com/office/officeart/2005/8/layout/hierarchy1"/>
    <dgm:cxn modelId="{B41395EB-B91B-49D4-B111-AE623CEB303E}" type="presParOf" srcId="{0D22BB23-E8A0-4545-9F4B-37D0B57F7896}" destId="{22F8F2E4-BEE8-4734-BF44-84C5CD40C649}" srcOrd="1" destOrd="0" presId="urn:microsoft.com/office/officeart/2005/8/layout/hierarchy1"/>
    <dgm:cxn modelId="{5DD43B5F-1D49-431E-98DB-7273B9E7E4DF}" type="presParOf" srcId="{22F8F2E4-BEE8-4734-BF44-84C5CD40C649}" destId="{DB125546-1B17-4B2D-9257-B3E74A10BA52}" srcOrd="0" destOrd="0" presId="urn:microsoft.com/office/officeart/2005/8/layout/hierarchy1"/>
    <dgm:cxn modelId="{921425C0-E0BF-47FB-91C4-95C91E00EF60}" type="presParOf" srcId="{DB125546-1B17-4B2D-9257-B3E74A10BA52}" destId="{A80B85B4-9A15-4C77-B42B-E03E2DD86B0F}" srcOrd="0" destOrd="0" presId="urn:microsoft.com/office/officeart/2005/8/layout/hierarchy1"/>
    <dgm:cxn modelId="{0FC5AEA6-612A-4EC0-A698-7524C5165F30}" type="presParOf" srcId="{DB125546-1B17-4B2D-9257-B3E74A10BA52}" destId="{4577CF4C-33B5-4843-BEBC-A641D0A4B24B}" srcOrd="1" destOrd="0" presId="urn:microsoft.com/office/officeart/2005/8/layout/hierarchy1"/>
    <dgm:cxn modelId="{A520B85B-BF39-4AB1-AE35-AC7E542A05F7}" type="presParOf" srcId="{22F8F2E4-BEE8-4734-BF44-84C5CD40C649}" destId="{A765CC85-B47B-4D43-B34C-ED604D57B009}" srcOrd="1" destOrd="0" presId="urn:microsoft.com/office/officeart/2005/8/layout/hierarchy1"/>
    <dgm:cxn modelId="{0C3C6E0F-564C-412F-B2F4-6B8A5A25D4A2}" type="presParOf" srcId="{0D22BB23-E8A0-4545-9F4B-37D0B57F7896}" destId="{3DB8AF88-FD5B-4CDC-8F69-4097E73EBE2F}" srcOrd="2" destOrd="0" presId="urn:microsoft.com/office/officeart/2005/8/layout/hierarchy1"/>
    <dgm:cxn modelId="{2F4DB3EF-234C-4B37-A875-220137D45E3B}" type="presParOf" srcId="{0D22BB23-E8A0-4545-9F4B-37D0B57F7896}" destId="{2B2CE91B-12CA-45F3-8ABC-C46DC7EBA922}" srcOrd="3" destOrd="0" presId="urn:microsoft.com/office/officeart/2005/8/layout/hierarchy1"/>
    <dgm:cxn modelId="{B8E51743-D47E-4659-961F-2DA369B0972D}" type="presParOf" srcId="{2B2CE91B-12CA-45F3-8ABC-C46DC7EBA922}" destId="{15587BC7-6193-42A5-B864-D847FC317366}" srcOrd="0" destOrd="0" presId="urn:microsoft.com/office/officeart/2005/8/layout/hierarchy1"/>
    <dgm:cxn modelId="{C962C566-7C5F-4ED7-A7BF-5D6D5C8BF468}" type="presParOf" srcId="{15587BC7-6193-42A5-B864-D847FC317366}" destId="{65041215-35B9-435E-95C7-2E6C40776946}" srcOrd="0" destOrd="0" presId="urn:microsoft.com/office/officeart/2005/8/layout/hierarchy1"/>
    <dgm:cxn modelId="{803E04EC-C2B5-4A6F-82B7-C5E7D30F2821}" type="presParOf" srcId="{15587BC7-6193-42A5-B864-D847FC317366}" destId="{B6B506BF-06CE-4CA5-9497-4FCC2C8F3BD7}" srcOrd="1" destOrd="0" presId="urn:microsoft.com/office/officeart/2005/8/layout/hierarchy1"/>
    <dgm:cxn modelId="{332FCDA3-BF59-4FAA-B9BB-9F223C7B63F2}" type="presParOf" srcId="{2B2CE91B-12CA-45F3-8ABC-C46DC7EBA922}" destId="{06DCF2FA-A473-4DF6-A9EC-E831B8732389}" srcOrd="1" destOrd="0" presId="urn:microsoft.com/office/officeart/2005/8/layout/hierarchy1"/>
    <dgm:cxn modelId="{85ADB73D-A2A8-492C-8363-3036CB1732C4}" type="presParOf" srcId="{F25944C2-B518-4241-8351-AD0896D59EB9}" destId="{A69A98BB-5E5D-430A-B1F6-819417435B10}" srcOrd="1" destOrd="0" presId="urn:microsoft.com/office/officeart/2005/8/layout/hierarchy1"/>
    <dgm:cxn modelId="{E471C82E-66C8-42CB-A156-CFEE550A74F3}" type="presParOf" srcId="{A69A98BB-5E5D-430A-B1F6-819417435B10}" destId="{0055A6D6-B624-4B11-996C-5DC42EB25F08}" srcOrd="0" destOrd="0" presId="urn:microsoft.com/office/officeart/2005/8/layout/hierarchy1"/>
    <dgm:cxn modelId="{3BD909A5-7C5A-4485-936F-E9D0837839FF}" type="presParOf" srcId="{0055A6D6-B624-4B11-996C-5DC42EB25F08}" destId="{3257BDA4-2A1A-4DE7-AC69-5A7FD3339700}" srcOrd="0" destOrd="0" presId="urn:microsoft.com/office/officeart/2005/8/layout/hierarchy1"/>
    <dgm:cxn modelId="{0417A54A-D8E3-45EF-91F0-196AE667028A}" type="presParOf" srcId="{0055A6D6-B624-4B11-996C-5DC42EB25F08}" destId="{29A99CFA-05EB-45DE-9CC2-780361D426BD}" srcOrd="1" destOrd="0" presId="urn:microsoft.com/office/officeart/2005/8/layout/hierarchy1"/>
    <dgm:cxn modelId="{A301CB74-E4BF-4BA9-BEE3-6901D731ABE8}" type="presParOf" srcId="{A69A98BB-5E5D-430A-B1F6-819417435B10}" destId="{DB3854AE-D333-457F-84DB-FBFA57F98F40}" srcOrd="1" destOrd="0" presId="urn:microsoft.com/office/officeart/2005/8/layout/hierarchy1"/>
    <dgm:cxn modelId="{E9BF38E4-5A30-4694-BD84-700B98860D69}" type="presParOf" srcId="{DB3854AE-D333-457F-84DB-FBFA57F98F40}" destId="{4FD155A7-0038-403E-B741-C2B9FD1FBBD4}" srcOrd="0" destOrd="0" presId="urn:microsoft.com/office/officeart/2005/8/layout/hierarchy1"/>
    <dgm:cxn modelId="{BD440254-0655-4BF5-B6BD-88D689934FB0}" type="presParOf" srcId="{DB3854AE-D333-457F-84DB-FBFA57F98F40}" destId="{8B9BE47A-4313-4546-9563-C6F2F45ADB2D}" srcOrd="1" destOrd="0" presId="urn:microsoft.com/office/officeart/2005/8/layout/hierarchy1"/>
    <dgm:cxn modelId="{EE4B4064-6CBC-42CC-968D-965BE782326F}" type="presParOf" srcId="{8B9BE47A-4313-4546-9563-C6F2F45ADB2D}" destId="{77A61FF4-6D0B-4DB6-B326-0DD5D44F33F7}" srcOrd="0" destOrd="0" presId="urn:microsoft.com/office/officeart/2005/8/layout/hierarchy1"/>
    <dgm:cxn modelId="{AA03D7C8-0982-45A2-9243-D2A9E776659E}" type="presParOf" srcId="{77A61FF4-6D0B-4DB6-B326-0DD5D44F33F7}" destId="{36A13906-D638-4B61-A510-80B063A2D654}" srcOrd="0" destOrd="0" presId="urn:microsoft.com/office/officeart/2005/8/layout/hierarchy1"/>
    <dgm:cxn modelId="{88D6E23D-E7AE-4AFC-9FAA-4A38DE5B36DC}" type="presParOf" srcId="{77A61FF4-6D0B-4DB6-B326-0DD5D44F33F7}" destId="{D74C4E77-1735-400F-8043-B8C0BCC189C4}" srcOrd="1" destOrd="0" presId="urn:microsoft.com/office/officeart/2005/8/layout/hierarchy1"/>
    <dgm:cxn modelId="{D4838299-D43B-4054-B695-8282C7D46A00}" type="presParOf" srcId="{8B9BE47A-4313-4546-9563-C6F2F45ADB2D}" destId="{5004AC39-F762-44B8-A880-255D682E9F61}" srcOrd="1" destOrd="0" presId="urn:microsoft.com/office/officeart/2005/8/layout/hierarchy1"/>
    <dgm:cxn modelId="{A2158CEE-0FAA-4EE7-B611-6E5EC430C5F2}" type="presParOf" srcId="{DB3854AE-D333-457F-84DB-FBFA57F98F40}" destId="{7F7C423C-106F-4E34-AD81-137A2B8FDC2C}" srcOrd="2" destOrd="0" presId="urn:microsoft.com/office/officeart/2005/8/layout/hierarchy1"/>
    <dgm:cxn modelId="{32FE4047-9C5C-42B0-A300-918DBC63FBD7}" type="presParOf" srcId="{DB3854AE-D333-457F-84DB-FBFA57F98F40}" destId="{62067DD7-1D7C-49BB-9D85-A3578E0A0A57}" srcOrd="3" destOrd="0" presId="urn:microsoft.com/office/officeart/2005/8/layout/hierarchy1"/>
    <dgm:cxn modelId="{9A01C452-9911-4D0C-800B-BA3F76ECFDFC}" type="presParOf" srcId="{62067DD7-1D7C-49BB-9D85-A3578E0A0A57}" destId="{3E305341-9874-4D90-8B19-5CE41E01128E}" srcOrd="0" destOrd="0" presId="urn:microsoft.com/office/officeart/2005/8/layout/hierarchy1"/>
    <dgm:cxn modelId="{C19A5A30-2C8A-40E8-81D6-7B7A7CE20BC1}" type="presParOf" srcId="{3E305341-9874-4D90-8B19-5CE41E01128E}" destId="{825CD5BE-424D-4BD7-A5A8-B44CFEFC766B}" srcOrd="0" destOrd="0" presId="urn:microsoft.com/office/officeart/2005/8/layout/hierarchy1"/>
    <dgm:cxn modelId="{E3893936-D007-44BB-84CF-E9E1CC0A9DEC}" type="presParOf" srcId="{3E305341-9874-4D90-8B19-5CE41E01128E}" destId="{ABC8CADE-11D3-43D5-BA87-E1674C30277D}" srcOrd="1" destOrd="0" presId="urn:microsoft.com/office/officeart/2005/8/layout/hierarchy1"/>
    <dgm:cxn modelId="{871FAA8F-9677-400E-8C78-BF234FAC519D}" type="presParOf" srcId="{62067DD7-1D7C-49BB-9D85-A3578E0A0A57}" destId="{A791E7A5-07E8-493A-AC5F-111E21F75D1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D26AD0B-6B48-4951-8C40-27DCBD807972}"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2118521-C97E-4229-8B2A-04CCE48B28D2}">
      <dgm:prSet/>
      <dgm:spPr/>
      <dgm:t>
        <a:bodyPr/>
        <a:lstStyle/>
        <a:p>
          <a:r>
            <a:rPr lang="en-US" dirty="0"/>
            <a:t>Differential diagnosis includes anatomical complications, rejection, infection, drug toxicity</a:t>
          </a:r>
        </a:p>
      </dgm:t>
    </dgm:pt>
    <dgm:pt modelId="{E12F9D5F-CB7B-436C-8059-E854466DA2B7}" type="parTrans" cxnId="{B7559DAA-002F-4C69-8FB0-1A4EF48B0606}">
      <dgm:prSet/>
      <dgm:spPr/>
      <dgm:t>
        <a:bodyPr/>
        <a:lstStyle/>
        <a:p>
          <a:endParaRPr lang="en-US"/>
        </a:p>
      </dgm:t>
    </dgm:pt>
    <dgm:pt modelId="{AD4CFD32-F5E4-42D0-9726-4C623C035050}" type="sibTrans" cxnId="{B7559DAA-002F-4C69-8FB0-1A4EF48B0606}">
      <dgm:prSet/>
      <dgm:spPr/>
      <dgm:t>
        <a:bodyPr/>
        <a:lstStyle/>
        <a:p>
          <a:endParaRPr lang="en-US"/>
        </a:p>
      </dgm:t>
    </dgm:pt>
    <dgm:pt modelId="{E4DF8682-0887-4ABA-BF45-209EE52EA626}">
      <dgm:prSet/>
      <dgm:spPr/>
      <dgm:t>
        <a:bodyPr/>
        <a:lstStyle/>
        <a:p>
          <a:r>
            <a:rPr lang="en-US" dirty="0"/>
            <a:t>Carefully consider drug interactions and toxicity</a:t>
          </a:r>
        </a:p>
      </dgm:t>
    </dgm:pt>
    <dgm:pt modelId="{782F2AB1-84CC-429B-BE75-AC83D19B7886}" type="parTrans" cxnId="{508B6C47-5A4C-4DAA-9CAB-F7EBCFAFB421}">
      <dgm:prSet/>
      <dgm:spPr/>
      <dgm:t>
        <a:bodyPr/>
        <a:lstStyle/>
        <a:p>
          <a:endParaRPr lang="en-US"/>
        </a:p>
      </dgm:t>
    </dgm:pt>
    <dgm:pt modelId="{C19F3DEC-0134-4236-821A-151BAE8BB91A}" type="sibTrans" cxnId="{508B6C47-5A4C-4DAA-9CAB-F7EBCFAFB421}">
      <dgm:prSet/>
      <dgm:spPr/>
      <dgm:t>
        <a:bodyPr/>
        <a:lstStyle/>
        <a:p>
          <a:endParaRPr lang="en-US"/>
        </a:p>
      </dgm:t>
    </dgm:pt>
    <dgm:pt modelId="{C5312F14-854C-4508-B18E-708C0C76E89A}">
      <dgm:prSet/>
      <dgm:spPr/>
      <dgm:t>
        <a:bodyPr/>
        <a:lstStyle/>
        <a:p>
          <a:r>
            <a:rPr lang="en-US" dirty="0"/>
            <a:t>Clinical signs and symptoms of failure can subtle requiring careful and broad work-ups</a:t>
          </a:r>
        </a:p>
      </dgm:t>
    </dgm:pt>
    <dgm:pt modelId="{A7AC389E-1940-42EB-9867-6D28B5C9A765}" type="parTrans" cxnId="{945C71A1-D269-4F74-8A7E-37E60C83A29B}">
      <dgm:prSet/>
      <dgm:spPr/>
      <dgm:t>
        <a:bodyPr/>
        <a:lstStyle/>
        <a:p>
          <a:endParaRPr lang="en-US"/>
        </a:p>
      </dgm:t>
    </dgm:pt>
    <dgm:pt modelId="{56307F41-5FCB-4E8C-9421-077584188DF7}" type="sibTrans" cxnId="{945C71A1-D269-4F74-8A7E-37E60C83A29B}">
      <dgm:prSet/>
      <dgm:spPr/>
      <dgm:t>
        <a:bodyPr/>
        <a:lstStyle/>
        <a:p>
          <a:endParaRPr lang="en-US"/>
        </a:p>
      </dgm:t>
    </dgm:pt>
    <dgm:pt modelId="{2694D58B-4B60-4766-81E3-F3A9930D7F5C}" type="pres">
      <dgm:prSet presAssocID="{FD26AD0B-6B48-4951-8C40-27DCBD807972}" presName="linear" presStyleCnt="0">
        <dgm:presLayoutVars>
          <dgm:animLvl val="lvl"/>
          <dgm:resizeHandles val="exact"/>
        </dgm:presLayoutVars>
      </dgm:prSet>
      <dgm:spPr/>
    </dgm:pt>
    <dgm:pt modelId="{00C7343C-B5A0-4FCB-BC42-29F649516524}" type="pres">
      <dgm:prSet presAssocID="{42118521-C97E-4229-8B2A-04CCE48B28D2}" presName="parentText" presStyleLbl="node1" presStyleIdx="0" presStyleCnt="3">
        <dgm:presLayoutVars>
          <dgm:chMax val="0"/>
          <dgm:bulletEnabled val="1"/>
        </dgm:presLayoutVars>
      </dgm:prSet>
      <dgm:spPr/>
    </dgm:pt>
    <dgm:pt modelId="{7AEBA02D-C6DA-4A00-95BA-B09ADC18605D}" type="pres">
      <dgm:prSet presAssocID="{AD4CFD32-F5E4-42D0-9726-4C623C035050}" presName="spacer" presStyleCnt="0"/>
      <dgm:spPr/>
    </dgm:pt>
    <dgm:pt modelId="{7906F589-0F3D-48DA-BA4F-9649933A4268}" type="pres">
      <dgm:prSet presAssocID="{E4DF8682-0887-4ABA-BF45-209EE52EA626}" presName="parentText" presStyleLbl="node1" presStyleIdx="1" presStyleCnt="3">
        <dgm:presLayoutVars>
          <dgm:chMax val="0"/>
          <dgm:bulletEnabled val="1"/>
        </dgm:presLayoutVars>
      </dgm:prSet>
      <dgm:spPr/>
    </dgm:pt>
    <dgm:pt modelId="{A5471630-5587-4D16-BF72-297B40D1085B}" type="pres">
      <dgm:prSet presAssocID="{C19F3DEC-0134-4236-821A-151BAE8BB91A}" presName="spacer" presStyleCnt="0"/>
      <dgm:spPr/>
    </dgm:pt>
    <dgm:pt modelId="{78F440F9-06E2-4220-93FA-19290E6F43B5}" type="pres">
      <dgm:prSet presAssocID="{C5312F14-854C-4508-B18E-708C0C76E89A}" presName="parentText" presStyleLbl="node1" presStyleIdx="2" presStyleCnt="3">
        <dgm:presLayoutVars>
          <dgm:chMax val="0"/>
          <dgm:bulletEnabled val="1"/>
        </dgm:presLayoutVars>
      </dgm:prSet>
      <dgm:spPr/>
    </dgm:pt>
  </dgm:ptLst>
  <dgm:cxnLst>
    <dgm:cxn modelId="{6252CB26-8424-4E3F-AC64-FA41A055C621}" type="presOf" srcId="{42118521-C97E-4229-8B2A-04CCE48B28D2}" destId="{00C7343C-B5A0-4FCB-BC42-29F649516524}" srcOrd="0" destOrd="0" presId="urn:microsoft.com/office/officeart/2005/8/layout/vList2"/>
    <dgm:cxn modelId="{508B6C47-5A4C-4DAA-9CAB-F7EBCFAFB421}" srcId="{FD26AD0B-6B48-4951-8C40-27DCBD807972}" destId="{E4DF8682-0887-4ABA-BF45-209EE52EA626}" srcOrd="1" destOrd="0" parTransId="{782F2AB1-84CC-429B-BE75-AC83D19B7886}" sibTransId="{C19F3DEC-0134-4236-821A-151BAE8BB91A}"/>
    <dgm:cxn modelId="{4C58AA91-0E8B-4786-B248-50ACBFF5C8ED}" type="presOf" srcId="{C5312F14-854C-4508-B18E-708C0C76E89A}" destId="{78F440F9-06E2-4220-93FA-19290E6F43B5}" srcOrd="0" destOrd="0" presId="urn:microsoft.com/office/officeart/2005/8/layout/vList2"/>
    <dgm:cxn modelId="{CC91389A-1934-41B3-979E-FC9F86BD0A30}" type="presOf" srcId="{E4DF8682-0887-4ABA-BF45-209EE52EA626}" destId="{7906F589-0F3D-48DA-BA4F-9649933A4268}" srcOrd="0" destOrd="0" presId="urn:microsoft.com/office/officeart/2005/8/layout/vList2"/>
    <dgm:cxn modelId="{945C71A1-D269-4F74-8A7E-37E60C83A29B}" srcId="{FD26AD0B-6B48-4951-8C40-27DCBD807972}" destId="{C5312F14-854C-4508-B18E-708C0C76E89A}" srcOrd="2" destOrd="0" parTransId="{A7AC389E-1940-42EB-9867-6D28B5C9A765}" sibTransId="{56307F41-5FCB-4E8C-9421-077584188DF7}"/>
    <dgm:cxn modelId="{B7559DAA-002F-4C69-8FB0-1A4EF48B0606}" srcId="{FD26AD0B-6B48-4951-8C40-27DCBD807972}" destId="{42118521-C97E-4229-8B2A-04CCE48B28D2}" srcOrd="0" destOrd="0" parTransId="{E12F9D5F-CB7B-436C-8059-E854466DA2B7}" sibTransId="{AD4CFD32-F5E4-42D0-9726-4C623C035050}"/>
    <dgm:cxn modelId="{AD25F1B5-BCA3-4359-A0F2-358024CCB77A}" type="presOf" srcId="{FD26AD0B-6B48-4951-8C40-27DCBD807972}" destId="{2694D58B-4B60-4766-81E3-F3A9930D7F5C}" srcOrd="0" destOrd="0" presId="urn:microsoft.com/office/officeart/2005/8/layout/vList2"/>
    <dgm:cxn modelId="{81A29720-0A8E-4877-8DB2-B00C1A6F04A0}" type="presParOf" srcId="{2694D58B-4B60-4766-81E3-F3A9930D7F5C}" destId="{00C7343C-B5A0-4FCB-BC42-29F649516524}" srcOrd="0" destOrd="0" presId="urn:microsoft.com/office/officeart/2005/8/layout/vList2"/>
    <dgm:cxn modelId="{59EB70CE-F71A-4647-BA29-C5525440DE14}" type="presParOf" srcId="{2694D58B-4B60-4766-81E3-F3A9930D7F5C}" destId="{7AEBA02D-C6DA-4A00-95BA-B09ADC18605D}" srcOrd="1" destOrd="0" presId="urn:microsoft.com/office/officeart/2005/8/layout/vList2"/>
    <dgm:cxn modelId="{9354026B-638F-4F0D-B8BD-57EB105104A1}" type="presParOf" srcId="{2694D58B-4B60-4766-81E3-F3A9930D7F5C}" destId="{7906F589-0F3D-48DA-BA4F-9649933A4268}" srcOrd="2" destOrd="0" presId="urn:microsoft.com/office/officeart/2005/8/layout/vList2"/>
    <dgm:cxn modelId="{D0CE512A-3145-4236-BC28-3E30D7A4D633}" type="presParOf" srcId="{2694D58B-4B60-4766-81E3-F3A9930D7F5C}" destId="{A5471630-5587-4D16-BF72-297B40D1085B}" srcOrd="3" destOrd="0" presId="urn:microsoft.com/office/officeart/2005/8/layout/vList2"/>
    <dgm:cxn modelId="{448E3162-6032-49AC-9A80-F25F85DCEC5E}" type="presParOf" srcId="{2694D58B-4B60-4766-81E3-F3A9930D7F5C}" destId="{78F440F9-06E2-4220-93FA-19290E6F43B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DCFCF-FFD7-457B-9231-338F978BD3F3}">
      <dsp:nvSpPr>
        <dsp:cNvPr id="0" name=""/>
        <dsp:cNvSpPr/>
      </dsp:nvSpPr>
      <dsp:spPr>
        <a:xfrm>
          <a:off x="0" y="392"/>
          <a:ext cx="3643674"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D75F5B-056D-4CE7-96A6-88BC46AFE64C}">
      <dsp:nvSpPr>
        <dsp:cNvPr id="0" name=""/>
        <dsp:cNvSpPr/>
      </dsp:nvSpPr>
      <dsp:spPr>
        <a:xfrm>
          <a:off x="0" y="392"/>
          <a:ext cx="3643674" cy="459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Basics</a:t>
          </a:r>
        </a:p>
      </dsp:txBody>
      <dsp:txXfrm>
        <a:off x="0" y="392"/>
        <a:ext cx="3643674" cy="459355"/>
      </dsp:txXfrm>
    </dsp:sp>
    <dsp:sp modelId="{DD2E6D91-2805-41B1-8171-3EB8C429D891}">
      <dsp:nvSpPr>
        <dsp:cNvPr id="0" name=""/>
        <dsp:cNvSpPr/>
      </dsp:nvSpPr>
      <dsp:spPr>
        <a:xfrm>
          <a:off x="0" y="459748"/>
          <a:ext cx="3643674"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B465BE-C0CF-4D99-8987-A4E95A465AFB}">
      <dsp:nvSpPr>
        <dsp:cNvPr id="0" name=""/>
        <dsp:cNvSpPr/>
      </dsp:nvSpPr>
      <dsp:spPr>
        <a:xfrm>
          <a:off x="0" y="459748"/>
          <a:ext cx="3643674" cy="459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Anatomical problems</a:t>
          </a:r>
        </a:p>
      </dsp:txBody>
      <dsp:txXfrm>
        <a:off x="0" y="459748"/>
        <a:ext cx="3643674" cy="459355"/>
      </dsp:txXfrm>
    </dsp:sp>
    <dsp:sp modelId="{FF739618-A42E-45D5-824E-E47DFB4020A8}">
      <dsp:nvSpPr>
        <dsp:cNvPr id="0" name=""/>
        <dsp:cNvSpPr/>
      </dsp:nvSpPr>
      <dsp:spPr>
        <a:xfrm>
          <a:off x="0" y="919104"/>
          <a:ext cx="3643674"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CC1FB1-8FB7-49F2-ADB1-1B3F6261627A}">
      <dsp:nvSpPr>
        <dsp:cNvPr id="0" name=""/>
        <dsp:cNvSpPr/>
      </dsp:nvSpPr>
      <dsp:spPr>
        <a:xfrm>
          <a:off x="0" y="919104"/>
          <a:ext cx="3643674" cy="459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Infection</a:t>
          </a:r>
        </a:p>
      </dsp:txBody>
      <dsp:txXfrm>
        <a:off x="0" y="919104"/>
        <a:ext cx="3643674" cy="459355"/>
      </dsp:txXfrm>
    </dsp:sp>
    <dsp:sp modelId="{EDAFE078-1413-479F-B286-13DFA6E52970}">
      <dsp:nvSpPr>
        <dsp:cNvPr id="0" name=""/>
        <dsp:cNvSpPr/>
      </dsp:nvSpPr>
      <dsp:spPr>
        <a:xfrm>
          <a:off x="0" y="1378460"/>
          <a:ext cx="3643674"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C37230-72A5-49EA-A3E0-D97BFCF303CD}">
      <dsp:nvSpPr>
        <dsp:cNvPr id="0" name=""/>
        <dsp:cNvSpPr/>
      </dsp:nvSpPr>
      <dsp:spPr>
        <a:xfrm>
          <a:off x="0" y="1378460"/>
          <a:ext cx="3643674" cy="459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Rejection</a:t>
          </a:r>
        </a:p>
      </dsp:txBody>
      <dsp:txXfrm>
        <a:off x="0" y="1378460"/>
        <a:ext cx="3643674" cy="459355"/>
      </dsp:txXfrm>
    </dsp:sp>
    <dsp:sp modelId="{FAB25F2B-F7DE-414B-A154-936B247DA19A}">
      <dsp:nvSpPr>
        <dsp:cNvPr id="0" name=""/>
        <dsp:cNvSpPr/>
      </dsp:nvSpPr>
      <dsp:spPr>
        <a:xfrm>
          <a:off x="0" y="1837815"/>
          <a:ext cx="3643674"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C3B8AF-48B3-4C74-9730-6379CAFD838C}">
      <dsp:nvSpPr>
        <dsp:cNvPr id="0" name=""/>
        <dsp:cNvSpPr/>
      </dsp:nvSpPr>
      <dsp:spPr>
        <a:xfrm>
          <a:off x="0" y="1837815"/>
          <a:ext cx="3643674" cy="459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Drug Toxicity</a:t>
          </a:r>
        </a:p>
      </dsp:txBody>
      <dsp:txXfrm>
        <a:off x="0" y="1837815"/>
        <a:ext cx="3643674" cy="459355"/>
      </dsp:txXfrm>
    </dsp:sp>
    <dsp:sp modelId="{E716A614-D6FE-45D2-8E34-16F88DA6D496}">
      <dsp:nvSpPr>
        <dsp:cNvPr id="0" name=""/>
        <dsp:cNvSpPr/>
      </dsp:nvSpPr>
      <dsp:spPr>
        <a:xfrm>
          <a:off x="0" y="2297171"/>
          <a:ext cx="3643674"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4D654E-2A2A-4EC6-8FEB-40198960C8E2}">
      <dsp:nvSpPr>
        <dsp:cNvPr id="0" name=""/>
        <dsp:cNvSpPr/>
      </dsp:nvSpPr>
      <dsp:spPr>
        <a:xfrm>
          <a:off x="0" y="2297171"/>
          <a:ext cx="3643674" cy="459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Organ Specific </a:t>
          </a:r>
        </a:p>
      </dsp:txBody>
      <dsp:txXfrm>
        <a:off x="0" y="2297171"/>
        <a:ext cx="3643674" cy="459355"/>
      </dsp:txXfrm>
    </dsp:sp>
    <dsp:sp modelId="{AEA23617-FC9E-4753-A20A-F3CAE88D6BC4}">
      <dsp:nvSpPr>
        <dsp:cNvPr id="0" name=""/>
        <dsp:cNvSpPr/>
      </dsp:nvSpPr>
      <dsp:spPr>
        <a:xfrm>
          <a:off x="0" y="2756527"/>
          <a:ext cx="3643674"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6171AA-CB18-46C8-8397-B55689DDB100}">
      <dsp:nvSpPr>
        <dsp:cNvPr id="0" name=""/>
        <dsp:cNvSpPr/>
      </dsp:nvSpPr>
      <dsp:spPr>
        <a:xfrm>
          <a:off x="0" y="2756527"/>
          <a:ext cx="3643674" cy="459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References</a:t>
          </a:r>
        </a:p>
      </dsp:txBody>
      <dsp:txXfrm>
        <a:off x="0" y="2756527"/>
        <a:ext cx="3643674" cy="4593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F8397-85DE-45FD-959C-6075103FFE4C}">
      <dsp:nvSpPr>
        <dsp:cNvPr id="0" name=""/>
        <dsp:cNvSpPr/>
      </dsp:nvSpPr>
      <dsp:spPr>
        <a:xfrm>
          <a:off x="0" y="81580"/>
          <a:ext cx="6271591" cy="431730"/>
        </a:xfrm>
        <a:prstGeom prst="round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      1 Year survival rate</a:t>
          </a:r>
        </a:p>
      </dsp:txBody>
      <dsp:txXfrm>
        <a:off x="21075" y="102655"/>
        <a:ext cx="6229441" cy="389580"/>
      </dsp:txXfrm>
    </dsp:sp>
    <dsp:sp modelId="{B5AD4390-EF41-4F30-97C1-67E4E2587788}">
      <dsp:nvSpPr>
        <dsp:cNvPr id="0" name=""/>
        <dsp:cNvSpPr/>
      </dsp:nvSpPr>
      <dsp:spPr>
        <a:xfrm>
          <a:off x="0" y="513310"/>
          <a:ext cx="6271591" cy="48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23"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Solid organ &gt; 80%</a:t>
          </a:r>
        </a:p>
        <a:p>
          <a:pPr marL="114300" lvl="1" indent="-114300" algn="l" defTabSz="622300">
            <a:lnSpc>
              <a:spcPct val="90000"/>
            </a:lnSpc>
            <a:spcBef>
              <a:spcPct val="0"/>
            </a:spcBef>
            <a:spcAft>
              <a:spcPct val="20000"/>
            </a:spcAft>
            <a:buChar char="•"/>
          </a:pPr>
          <a:endParaRPr lang="en-US" sz="1400" kern="1200" dirty="0"/>
        </a:p>
      </dsp:txBody>
      <dsp:txXfrm>
        <a:off x="0" y="513310"/>
        <a:ext cx="6271591" cy="484380"/>
      </dsp:txXfrm>
    </dsp:sp>
    <dsp:sp modelId="{7F31D0FC-D274-4A26-BFB5-9E4948B05A59}">
      <dsp:nvSpPr>
        <dsp:cNvPr id="0" name=""/>
        <dsp:cNvSpPr/>
      </dsp:nvSpPr>
      <dsp:spPr>
        <a:xfrm>
          <a:off x="0" y="997690"/>
          <a:ext cx="6271591" cy="431730"/>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      Transplanted organs lack innervation</a:t>
          </a:r>
        </a:p>
      </dsp:txBody>
      <dsp:txXfrm>
        <a:off x="21075" y="1018765"/>
        <a:ext cx="6229441" cy="389580"/>
      </dsp:txXfrm>
    </dsp:sp>
    <dsp:sp modelId="{A4734AD7-CB93-414E-AADE-065E4C52B0BA}">
      <dsp:nvSpPr>
        <dsp:cNvPr id="0" name=""/>
        <dsp:cNvSpPr/>
      </dsp:nvSpPr>
      <dsp:spPr>
        <a:xfrm>
          <a:off x="0" y="1429420"/>
          <a:ext cx="6271591" cy="48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23"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Subtle signs and symptoms can be harbingers of severe disease</a:t>
          </a:r>
        </a:p>
        <a:p>
          <a:pPr marL="114300" lvl="1" indent="-114300" algn="l" defTabSz="622300">
            <a:lnSpc>
              <a:spcPct val="90000"/>
            </a:lnSpc>
            <a:spcBef>
              <a:spcPct val="0"/>
            </a:spcBef>
            <a:spcAft>
              <a:spcPct val="20000"/>
            </a:spcAft>
            <a:buChar char="•"/>
          </a:pPr>
          <a:endParaRPr lang="en-US" sz="1400" kern="1200" dirty="0"/>
        </a:p>
      </dsp:txBody>
      <dsp:txXfrm>
        <a:off x="0" y="1429420"/>
        <a:ext cx="6271591" cy="484380"/>
      </dsp:txXfrm>
    </dsp:sp>
    <dsp:sp modelId="{C8E3E760-C3D4-49AE-BDF5-F8D5117E8223}">
      <dsp:nvSpPr>
        <dsp:cNvPr id="0" name=""/>
        <dsp:cNvSpPr/>
      </dsp:nvSpPr>
      <dsp:spPr>
        <a:xfrm>
          <a:off x="0" y="1913800"/>
          <a:ext cx="6271591" cy="431730"/>
        </a:xfrm>
        <a:prstGeom prst="roundRect">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      Complications</a:t>
          </a:r>
        </a:p>
      </dsp:txBody>
      <dsp:txXfrm>
        <a:off x="21075" y="1934875"/>
        <a:ext cx="6229441" cy="389580"/>
      </dsp:txXfrm>
    </dsp:sp>
    <dsp:sp modelId="{256060EA-52E5-4D33-BC3E-678E0A772EB1}">
      <dsp:nvSpPr>
        <dsp:cNvPr id="0" name=""/>
        <dsp:cNvSpPr/>
      </dsp:nvSpPr>
      <dsp:spPr>
        <a:xfrm>
          <a:off x="0" y="2345530"/>
          <a:ext cx="6271591"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23"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Anatomy</a:t>
          </a:r>
        </a:p>
        <a:p>
          <a:pPr marL="114300" lvl="1" indent="-114300" algn="l" defTabSz="622300">
            <a:lnSpc>
              <a:spcPct val="90000"/>
            </a:lnSpc>
            <a:spcBef>
              <a:spcPct val="0"/>
            </a:spcBef>
            <a:spcAft>
              <a:spcPct val="20000"/>
            </a:spcAft>
            <a:buChar char="•"/>
          </a:pPr>
          <a:r>
            <a:rPr lang="en-US" sz="1400" kern="1200"/>
            <a:t>Infection</a:t>
          </a:r>
        </a:p>
        <a:p>
          <a:pPr marL="114300" lvl="1" indent="-114300" algn="l" defTabSz="622300">
            <a:lnSpc>
              <a:spcPct val="90000"/>
            </a:lnSpc>
            <a:spcBef>
              <a:spcPct val="0"/>
            </a:spcBef>
            <a:spcAft>
              <a:spcPct val="20000"/>
            </a:spcAft>
            <a:buChar char="•"/>
          </a:pPr>
          <a:r>
            <a:rPr lang="en-US" sz="1400" kern="1200"/>
            <a:t>Rejection</a:t>
          </a:r>
        </a:p>
        <a:p>
          <a:pPr marL="114300" lvl="1" indent="-114300" algn="l" defTabSz="622300">
            <a:lnSpc>
              <a:spcPct val="90000"/>
            </a:lnSpc>
            <a:spcBef>
              <a:spcPct val="0"/>
            </a:spcBef>
            <a:spcAft>
              <a:spcPct val="20000"/>
            </a:spcAft>
            <a:buChar char="•"/>
          </a:pPr>
          <a:r>
            <a:rPr lang="en-US" sz="1400" kern="1200"/>
            <a:t>Drug Toxicity</a:t>
          </a:r>
        </a:p>
      </dsp:txBody>
      <dsp:txXfrm>
        <a:off x="0" y="2345530"/>
        <a:ext cx="6271591" cy="968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32DCE-3402-43EE-948B-02F869F7858F}">
      <dsp:nvSpPr>
        <dsp:cNvPr id="0" name=""/>
        <dsp:cNvSpPr/>
      </dsp:nvSpPr>
      <dsp:spPr>
        <a:xfrm>
          <a:off x="0" y="416"/>
          <a:ext cx="7046844" cy="9756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F0EAF4-91DB-408B-B912-A8E7E8FDD595}">
      <dsp:nvSpPr>
        <dsp:cNvPr id="0" name=""/>
        <dsp:cNvSpPr/>
      </dsp:nvSpPr>
      <dsp:spPr>
        <a:xfrm>
          <a:off x="295146" y="219947"/>
          <a:ext cx="536629" cy="5366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9D2B4-2041-4DC1-9DF6-0D240A30C163}">
      <dsp:nvSpPr>
        <dsp:cNvPr id="0" name=""/>
        <dsp:cNvSpPr/>
      </dsp:nvSpPr>
      <dsp:spPr>
        <a:xfrm>
          <a:off x="1126921" y="416"/>
          <a:ext cx="5919922" cy="975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61" tIns="103261" rIns="103261" bIns="103261" numCol="1" spcCol="1270" anchor="ctr" anchorCtr="0">
          <a:noAutofit/>
        </a:bodyPr>
        <a:lstStyle/>
        <a:p>
          <a:pPr marL="0" lvl="0" indent="0" algn="l" defTabSz="977900">
            <a:lnSpc>
              <a:spcPct val="100000"/>
            </a:lnSpc>
            <a:spcBef>
              <a:spcPct val="0"/>
            </a:spcBef>
            <a:spcAft>
              <a:spcPct val="35000"/>
            </a:spcAft>
            <a:buNone/>
          </a:pPr>
          <a:r>
            <a:rPr lang="en-US" sz="2200" kern="1200"/>
            <a:t>Lifelong immunosuppression is generally required</a:t>
          </a:r>
        </a:p>
      </dsp:txBody>
      <dsp:txXfrm>
        <a:off x="1126921" y="416"/>
        <a:ext cx="5919922" cy="975690"/>
      </dsp:txXfrm>
    </dsp:sp>
    <dsp:sp modelId="{4FDBE1FA-C3B6-4EA8-A54C-F843F65ED735}">
      <dsp:nvSpPr>
        <dsp:cNvPr id="0" name=""/>
        <dsp:cNvSpPr/>
      </dsp:nvSpPr>
      <dsp:spPr>
        <a:xfrm>
          <a:off x="0" y="1220029"/>
          <a:ext cx="7046844" cy="9756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BE96C2-1705-4412-B769-8BD885E41170}">
      <dsp:nvSpPr>
        <dsp:cNvPr id="0" name=""/>
        <dsp:cNvSpPr/>
      </dsp:nvSpPr>
      <dsp:spPr>
        <a:xfrm>
          <a:off x="295146" y="1439559"/>
          <a:ext cx="536629" cy="5366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842DCA-F4D1-4C3A-9DE6-0BF8EC14CAF8}">
      <dsp:nvSpPr>
        <dsp:cNvPr id="0" name=""/>
        <dsp:cNvSpPr/>
      </dsp:nvSpPr>
      <dsp:spPr>
        <a:xfrm>
          <a:off x="1126921" y="1220029"/>
          <a:ext cx="5919922" cy="975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61" tIns="103261" rIns="103261" bIns="103261" numCol="1" spcCol="1270" anchor="ctr" anchorCtr="0">
          <a:noAutofit/>
        </a:bodyPr>
        <a:lstStyle/>
        <a:p>
          <a:pPr marL="0" lvl="0" indent="0" algn="l" defTabSz="977900">
            <a:lnSpc>
              <a:spcPct val="100000"/>
            </a:lnSpc>
            <a:spcBef>
              <a:spcPct val="0"/>
            </a:spcBef>
            <a:spcAft>
              <a:spcPct val="35000"/>
            </a:spcAft>
            <a:buNone/>
          </a:pPr>
          <a:r>
            <a:rPr lang="en-US" sz="2200" kern="1200"/>
            <a:t>Impaired Immune response </a:t>
          </a:r>
          <a:r>
            <a:rPr lang="en-US" sz="2200" kern="1200">
              <a:sym typeface="Wingdings" panose="05000000000000000000" pitchFamily="2" charset="2"/>
            </a:rPr>
            <a:t></a:t>
          </a:r>
          <a:r>
            <a:rPr lang="en-US" sz="2200" kern="1200"/>
            <a:t> minor complaints can signify severe disease</a:t>
          </a:r>
        </a:p>
      </dsp:txBody>
      <dsp:txXfrm>
        <a:off x="1126921" y="1220029"/>
        <a:ext cx="5919922" cy="975690"/>
      </dsp:txXfrm>
    </dsp:sp>
    <dsp:sp modelId="{589458EB-E6EA-4DD4-8B55-A747D607487C}">
      <dsp:nvSpPr>
        <dsp:cNvPr id="0" name=""/>
        <dsp:cNvSpPr/>
      </dsp:nvSpPr>
      <dsp:spPr>
        <a:xfrm>
          <a:off x="0" y="2439642"/>
          <a:ext cx="7046844" cy="9756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E2547F-A264-49AE-8E44-A25BA16006B6}">
      <dsp:nvSpPr>
        <dsp:cNvPr id="0" name=""/>
        <dsp:cNvSpPr/>
      </dsp:nvSpPr>
      <dsp:spPr>
        <a:xfrm>
          <a:off x="295146" y="2659172"/>
          <a:ext cx="536629" cy="5366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AE3C4E-0080-4436-8487-62D1A92F65D4}">
      <dsp:nvSpPr>
        <dsp:cNvPr id="0" name=""/>
        <dsp:cNvSpPr/>
      </dsp:nvSpPr>
      <dsp:spPr>
        <a:xfrm>
          <a:off x="1126921" y="2439642"/>
          <a:ext cx="5919922" cy="975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61" tIns="103261" rIns="103261" bIns="103261" numCol="1" spcCol="1270" anchor="ctr" anchorCtr="0">
          <a:noAutofit/>
        </a:bodyPr>
        <a:lstStyle/>
        <a:p>
          <a:pPr marL="0" lvl="0" indent="0" algn="l" defTabSz="977900">
            <a:lnSpc>
              <a:spcPct val="100000"/>
            </a:lnSpc>
            <a:spcBef>
              <a:spcPct val="0"/>
            </a:spcBef>
            <a:spcAft>
              <a:spcPct val="35000"/>
            </a:spcAft>
            <a:buNone/>
          </a:pPr>
          <a:r>
            <a:rPr lang="en-US" sz="2200" kern="1200"/>
            <a:t>Aggressive ED management </a:t>
          </a:r>
          <a:r>
            <a:rPr lang="en-US" sz="2200" kern="1200">
              <a:sym typeface="Wingdings" panose="05000000000000000000" pitchFamily="2" charset="2"/>
            </a:rPr>
            <a:t></a:t>
          </a:r>
          <a:r>
            <a:rPr lang="en-US" sz="2200" kern="1200"/>
            <a:t> increased patient survival and graft function</a:t>
          </a:r>
        </a:p>
      </dsp:txBody>
      <dsp:txXfrm>
        <a:off x="1126921" y="2439642"/>
        <a:ext cx="5919922" cy="9756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F0C36-3FA1-43FF-8A15-963F61AB211E}">
      <dsp:nvSpPr>
        <dsp:cNvPr id="0" name=""/>
        <dsp:cNvSpPr/>
      </dsp:nvSpPr>
      <dsp:spPr>
        <a:xfrm rot="5400000">
          <a:off x="6333349" y="-2664982"/>
          <a:ext cx="805458" cy="6339838"/>
        </a:xfrm>
        <a:prstGeom prst="round2Same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Often related to transplant procedures</a:t>
          </a:r>
        </a:p>
        <a:p>
          <a:pPr marL="114300" lvl="1" indent="-114300" algn="l" defTabSz="622300">
            <a:lnSpc>
              <a:spcPct val="90000"/>
            </a:lnSpc>
            <a:spcBef>
              <a:spcPct val="0"/>
            </a:spcBef>
            <a:spcAft>
              <a:spcPct val="15000"/>
            </a:spcAft>
            <a:buChar char="•"/>
          </a:pPr>
          <a:r>
            <a:rPr lang="en-US" sz="1400" kern="1200"/>
            <a:t>Typical hospital acquired infections</a:t>
          </a:r>
        </a:p>
      </dsp:txBody>
      <dsp:txXfrm rot="-5400000">
        <a:off x="3566160" y="141526"/>
        <a:ext cx="6300519" cy="726820"/>
      </dsp:txXfrm>
    </dsp:sp>
    <dsp:sp modelId="{1E490A06-ED96-420F-A394-DFBF667AB8CE}">
      <dsp:nvSpPr>
        <dsp:cNvPr id="0" name=""/>
        <dsp:cNvSpPr/>
      </dsp:nvSpPr>
      <dsp:spPr>
        <a:xfrm>
          <a:off x="0" y="1525"/>
          <a:ext cx="3566159" cy="1006822"/>
        </a:xfrm>
        <a:prstGeom prst="round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&lt; 1 month</a:t>
          </a:r>
        </a:p>
      </dsp:txBody>
      <dsp:txXfrm>
        <a:off x="49149" y="50674"/>
        <a:ext cx="3467861" cy="908524"/>
      </dsp:txXfrm>
    </dsp:sp>
    <dsp:sp modelId="{7C1778A6-BDA9-49E3-A90C-59F3920FD53E}">
      <dsp:nvSpPr>
        <dsp:cNvPr id="0" name=""/>
        <dsp:cNvSpPr/>
      </dsp:nvSpPr>
      <dsp:spPr>
        <a:xfrm rot="5400000">
          <a:off x="6333349" y="-1607818"/>
          <a:ext cx="805458" cy="6339838"/>
        </a:xfrm>
        <a:prstGeom prst="round2SameRect">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Immunomodulating viruses (CMV, Hep B+C, BK polyomavirus, HHSV6, EBV)</a:t>
          </a:r>
        </a:p>
        <a:p>
          <a:pPr marL="114300" lvl="1" indent="-114300" algn="l" defTabSz="622300">
            <a:lnSpc>
              <a:spcPct val="90000"/>
            </a:lnSpc>
            <a:spcBef>
              <a:spcPct val="0"/>
            </a:spcBef>
            <a:spcAft>
              <a:spcPct val="15000"/>
            </a:spcAft>
            <a:buChar char="•"/>
          </a:pPr>
          <a:r>
            <a:rPr lang="en-US" sz="1400" kern="1200"/>
            <a:t>Opportunistic Infections (Pneumocystis, listeria, fungal species)</a:t>
          </a:r>
        </a:p>
      </dsp:txBody>
      <dsp:txXfrm rot="-5400000">
        <a:off x="3566160" y="1198690"/>
        <a:ext cx="6300519" cy="726820"/>
      </dsp:txXfrm>
    </dsp:sp>
    <dsp:sp modelId="{6EDBD01A-B11B-4945-BDF8-55D4F5770621}">
      <dsp:nvSpPr>
        <dsp:cNvPr id="0" name=""/>
        <dsp:cNvSpPr/>
      </dsp:nvSpPr>
      <dsp:spPr>
        <a:xfrm>
          <a:off x="0" y="1058689"/>
          <a:ext cx="3566159" cy="1006822"/>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1-6 months</a:t>
          </a:r>
        </a:p>
      </dsp:txBody>
      <dsp:txXfrm>
        <a:off x="49149" y="1107838"/>
        <a:ext cx="3467861" cy="908524"/>
      </dsp:txXfrm>
    </dsp:sp>
    <dsp:sp modelId="{79FEF24E-9A6F-4AD1-ADAE-F9B63AC5DCC9}">
      <dsp:nvSpPr>
        <dsp:cNvPr id="0" name=""/>
        <dsp:cNvSpPr/>
      </dsp:nvSpPr>
      <dsp:spPr>
        <a:xfrm rot="5400000">
          <a:off x="6333349" y="-550655"/>
          <a:ext cx="805458" cy="6339838"/>
        </a:xfrm>
        <a:prstGeom prst="round2SameRect">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Healthy w/ functioning graft, slight increase in normal infection risk</a:t>
          </a:r>
        </a:p>
        <a:p>
          <a:pPr marL="114300" lvl="1" indent="-114300" algn="l" defTabSz="622300">
            <a:lnSpc>
              <a:spcPct val="90000"/>
            </a:lnSpc>
            <a:spcBef>
              <a:spcPct val="0"/>
            </a:spcBef>
            <a:spcAft>
              <a:spcPct val="15000"/>
            </a:spcAft>
            <a:buChar char="•"/>
          </a:pPr>
          <a:r>
            <a:rPr lang="en-US" sz="1400" kern="1200"/>
            <a:t>Chronic viral disease, susceptible to various viral diseases</a:t>
          </a:r>
        </a:p>
        <a:p>
          <a:pPr marL="114300" lvl="1" indent="-114300" algn="l" defTabSz="622300">
            <a:lnSpc>
              <a:spcPct val="90000"/>
            </a:lnSpc>
            <a:spcBef>
              <a:spcPct val="0"/>
            </a:spcBef>
            <a:spcAft>
              <a:spcPct val="15000"/>
            </a:spcAft>
            <a:buChar char="•"/>
          </a:pPr>
          <a:r>
            <a:rPr lang="en-US" sz="1400" kern="1200"/>
            <a:t>Chronic rejection, on high doses of immunosuppression </a:t>
          </a:r>
        </a:p>
      </dsp:txBody>
      <dsp:txXfrm rot="-5400000">
        <a:off x="3566160" y="2255853"/>
        <a:ext cx="6300519" cy="726820"/>
      </dsp:txXfrm>
    </dsp:sp>
    <dsp:sp modelId="{562625B5-B490-43BD-BB72-B180F08913E0}">
      <dsp:nvSpPr>
        <dsp:cNvPr id="0" name=""/>
        <dsp:cNvSpPr/>
      </dsp:nvSpPr>
      <dsp:spPr>
        <a:xfrm>
          <a:off x="0" y="2115852"/>
          <a:ext cx="3566159" cy="1006822"/>
        </a:xfrm>
        <a:prstGeom prst="roundRect">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&gt;6 months</a:t>
          </a:r>
        </a:p>
      </dsp:txBody>
      <dsp:txXfrm>
        <a:off x="49149" y="2165001"/>
        <a:ext cx="3467861" cy="9085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3A0EDA-8536-4DFB-BFD9-E13553034EE7}">
      <dsp:nvSpPr>
        <dsp:cNvPr id="0" name=""/>
        <dsp:cNvSpPr/>
      </dsp:nvSpPr>
      <dsp:spPr>
        <a:xfrm>
          <a:off x="0" y="0"/>
          <a:ext cx="5462513" cy="73774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Timing: first months or any time if immunosuppressants stopped</a:t>
          </a:r>
        </a:p>
      </dsp:txBody>
      <dsp:txXfrm>
        <a:off x="21608" y="21608"/>
        <a:ext cx="4604094" cy="694524"/>
      </dsp:txXfrm>
    </dsp:sp>
    <dsp:sp modelId="{D8BBD18C-D8D4-4065-B577-7EC1EFE827D9}">
      <dsp:nvSpPr>
        <dsp:cNvPr id="0" name=""/>
        <dsp:cNvSpPr/>
      </dsp:nvSpPr>
      <dsp:spPr>
        <a:xfrm>
          <a:off x="457485" y="871874"/>
          <a:ext cx="5462513" cy="73774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Clinical: constitutional symptoms &amp; signs of transplant organ insufficiency </a:t>
          </a:r>
        </a:p>
      </dsp:txBody>
      <dsp:txXfrm>
        <a:off x="479093" y="893482"/>
        <a:ext cx="4482280" cy="694524"/>
      </dsp:txXfrm>
    </dsp:sp>
    <dsp:sp modelId="{F7C1D61B-A923-46CB-8D2D-81F6C1837304}">
      <dsp:nvSpPr>
        <dsp:cNvPr id="0" name=""/>
        <dsp:cNvSpPr/>
      </dsp:nvSpPr>
      <dsp:spPr>
        <a:xfrm>
          <a:off x="908142" y="1743749"/>
          <a:ext cx="5462513" cy="73774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Diagnosis: Labs, allograft biopsy</a:t>
          </a:r>
        </a:p>
      </dsp:txBody>
      <dsp:txXfrm>
        <a:off x="929750" y="1765357"/>
        <a:ext cx="4489109" cy="694524"/>
      </dsp:txXfrm>
    </dsp:sp>
    <dsp:sp modelId="{7183A927-7AE9-4C0C-8595-D0F454BED316}">
      <dsp:nvSpPr>
        <dsp:cNvPr id="0" name=""/>
        <dsp:cNvSpPr/>
      </dsp:nvSpPr>
      <dsp:spPr>
        <a:xfrm>
          <a:off x="1365628" y="2615624"/>
          <a:ext cx="5462513" cy="73774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Treatment: Adjustment of immunosuppressants</a:t>
          </a:r>
        </a:p>
      </dsp:txBody>
      <dsp:txXfrm>
        <a:off x="1387236" y="2637232"/>
        <a:ext cx="4482280" cy="694524"/>
      </dsp:txXfrm>
    </dsp:sp>
    <dsp:sp modelId="{0C9686CC-A6F6-4CDC-BF32-89467B6503FA}">
      <dsp:nvSpPr>
        <dsp:cNvPr id="0" name=""/>
        <dsp:cNvSpPr/>
      </dsp:nvSpPr>
      <dsp:spPr>
        <a:xfrm>
          <a:off x="4982982" y="565042"/>
          <a:ext cx="479531" cy="479531"/>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090876" y="565042"/>
        <a:ext cx="263743" cy="360847"/>
      </dsp:txXfrm>
    </dsp:sp>
    <dsp:sp modelId="{8643CC04-9197-4603-BF19-271765351EB6}">
      <dsp:nvSpPr>
        <dsp:cNvPr id="0" name=""/>
        <dsp:cNvSpPr/>
      </dsp:nvSpPr>
      <dsp:spPr>
        <a:xfrm>
          <a:off x="5440467" y="1436916"/>
          <a:ext cx="479531" cy="479531"/>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548361" y="1436916"/>
        <a:ext cx="263743" cy="360847"/>
      </dsp:txXfrm>
    </dsp:sp>
    <dsp:sp modelId="{6AE2ADE6-427B-4CA8-9C72-507FA33EC2E4}">
      <dsp:nvSpPr>
        <dsp:cNvPr id="0" name=""/>
        <dsp:cNvSpPr/>
      </dsp:nvSpPr>
      <dsp:spPr>
        <a:xfrm>
          <a:off x="5891125" y="2308791"/>
          <a:ext cx="479531" cy="479531"/>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999019" y="2308791"/>
        <a:ext cx="263743" cy="3608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E9FFD-CB84-4814-9C3A-F77FBD219C6A}">
      <dsp:nvSpPr>
        <dsp:cNvPr id="0" name=""/>
        <dsp:cNvSpPr/>
      </dsp:nvSpPr>
      <dsp:spPr>
        <a:xfrm>
          <a:off x="0" y="0"/>
          <a:ext cx="5307393" cy="1671319"/>
        </a:xfrm>
        <a:prstGeom prst="roundRect">
          <a:avLst>
            <a:gd name="adj" fmla="val 10000"/>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Immunosuppressive therapies are carefully balanced</a:t>
          </a:r>
        </a:p>
      </dsp:txBody>
      <dsp:txXfrm>
        <a:off x="48951" y="48951"/>
        <a:ext cx="3503909" cy="1573417"/>
      </dsp:txXfrm>
    </dsp:sp>
    <dsp:sp modelId="{A23133EA-F7FF-48CC-9F53-50F28F88CF45}">
      <dsp:nvSpPr>
        <dsp:cNvPr id="0" name=""/>
        <dsp:cNvSpPr/>
      </dsp:nvSpPr>
      <dsp:spPr>
        <a:xfrm>
          <a:off x="468299" y="1949872"/>
          <a:ext cx="5307393" cy="1671319"/>
        </a:xfrm>
        <a:prstGeom prst="roundRect">
          <a:avLst>
            <a:gd name="adj" fmla="val 10000"/>
          </a:avLst>
        </a:prstGeom>
        <a:gradFill rotWithShape="0">
          <a:gsLst>
            <a:gs pos="0">
              <a:schemeClr val="accent5">
                <a:hueOff val="-337983"/>
                <a:satOff val="-9047"/>
                <a:lumOff val="-3139"/>
                <a:alphaOff val="0"/>
                <a:tint val="96000"/>
                <a:lumMod val="104000"/>
              </a:schemeClr>
            </a:gs>
            <a:gs pos="100000">
              <a:schemeClr val="accent5">
                <a:hueOff val="-337983"/>
                <a:satOff val="-9047"/>
                <a:lumOff val="-3139"/>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Regimens are center specific</a:t>
          </a:r>
        </a:p>
        <a:p>
          <a:pPr marL="171450" lvl="1" indent="-171450" algn="l" defTabSz="711200">
            <a:lnSpc>
              <a:spcPct val="90000"/>
            </a:lnSpc>
            <a:spcBef>
              <a:spcPct val="0"/>
            </a:spcBef>
            <a:spcAft>
              <a:spcPct val="15000"/>
            </a:spcAft>
            <a:buChar char="•"/>
          </a:pPr>
          <a:r>
            <a:rPr lang="en-US" sz="1600" kern="1200"/>
            <a:t>Typically includes: Calcineurin Inhibitor, Anti-metabolite, steroid</a:t>
          </a:r>
        </a:p>
      </dsp:txBody>
      <dsp:txXfrm>
        <a:off x="517250" y="1998823"/>
        <a:ext cx="3654834" cy="1573417"/>
      </dsp:txXfrm>
    </dsp:sp>
    <dsp:sp modelId="{487ED40B-7431-4C86-9471-B6FC282B4522}">
      <dsp:nvSpPr>
        <dsp:cNvPr id="0" name=""/>
        <dsp:cNvSpPr/>
      </dsp:nvSpPr>
      <dsp:spPr>
        <a:xfrm>
          <a:off x="936598" y="3899745"/>
          <a:ext cx="5307393" cy="1671319"/>
        </a:xfrm>
        <a:prstGeom prst="roundRect">
          <a:avLst>
            <a:gd name="adj" fmla="val 10000"/>
          </a:avLst>
        </a:prstGeom>
        <a:gradFill rotWithShape="0">
          <a:gsLst>
            <a:gs pos="0">
              <a:schemeClr val="accent5">
                <a:hueOff val="-675965"/>
                <a:satOff val="-18095"/>
                <a:lumOff val="-6277"/>
                <a:alphaOff val="0"/>
                <a:tint val="96000"/>
                <a:lumMod val="104000"/>
              </a:schemeClr>
            </a:gs>
            <a:gs pos="100000">
              <a:schemeClr val="accent5">
                <a:hueOff val="-675965"/>
                <a:satOff val="-18095"/>
                <a:lumOff val="-6277"/>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Specific drugs and their interactions requires careful consideration</a:t>
          </a:r>
        </a:p>
        <a:p>
          <a:pPr marL="171450" lvl="1" indent="-171450" algn="l" defTabSz="711200">
            <a:lnSpc>
              <a:spcPct val="90000"/>
            </a:lnSpc>
            <a:spcBef>
              <a:spcPct val="0"/>
            </a:spcBef>
            <a:spcAft>
              <a:spcPct val="15000"/>
            </a:spcAft>
            <a:buChar char="•"/>
          </a:pPr>
          <a:r>
            <a:rPr lang="en-US" sz="1600" kern="1200"/>
            <a:t>Discuss with transplant team, pharmacy</a:t>
          </a:r>
        </a:p>
      </dsp:txBody>
      <dsp:txXfrm>
        <a:off x="985549" y="3948696"/>
        <a:ext cx="3654834" cy="1573417"/>
      </dsp:txXfrm>
    </dsp:sp>
    <dsp:sp modelId="{57B73D9D-A630-4045-8739-C940F671CFC6}">
      <dsp:nvSpPr>
        <dsp:cNvPr id="0" name=""/>
        <dsp:cNvSpPr/>
      </dsp:nvSpPr>
      <dsp:spPr>
        <a:xfrm>
          <a:off x="4221035" y="1267417"/>
          <a:ext cx="1086357" cy="1086357"/>
        </a:xfrm>
        <a:prstGeom prst="downArrow">
          <a:avLst>
            <a:gd name="adj1" fmla="val 55000"/>
            <a:gd name="adj2" fmla="val 45000"/>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465465" y="1267417"/>
        <a:ext cx="597497" cy="817484"/>
      </dsp:txXfrm>
    </dsp:sp>
    <dsp:sp modelId="{1B6E4C74-E8C8-499E-9E25-F823E97F1AB2}">
      <dsp:nvSpPr>
        <dsp:cNvPr id="0" name=""/>
        <dsp:cNvSpPr/>
      </dsp:nvSpPr>
      <dsp:spPr>
        <a:xfrm>
          <a:off x="4689334" y="3206147"/>
          <a:ext cx="1086357" cy="1086357"/>
        </a:xfrm>
        <a:prstGeom prst="downArrow">
          <a:avLst>
            <a:gd name="adj1" fmla="val 55000"/>
            <a:gd name="adj2" fmla="val 45000"/>
          </a:avLst>
        </a:prstGeom>
        <a:solidFill>
          <a:schemeClr val="accent5">
            <a:tint val="40000"/>
            <a:alpha val="90000"/>
            <a:hueOff val="-682488"/>
            <a:satOff val="-23066"/>
            <a:lumOff val="-1891"/>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933764" y="3206147"/>
        <a:ext cx="597497" cy="8174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C423C-106F-4E34-AD81-137A2B8FDC2C}">
      <dsp:nvSpPr>
        <dsp:cNvPr id="0" name=""/>
        <dsp:cNvSpPr/>
      </dsp:nvSpPr>
      <dsp:spPr>
        <a:xfrm>
          <a:off x="7322241" y="1291229"/>
          <a:ext cx="1241031" cy="590618"/>
        </a:xfrm>
        <a:custGeom>
          <a:avLst/>
          <a:gdLst/>
          <a:ahLst/>
          <a:cxnLst/>
          <a:rect l="0" t="0" r="0" b="0"/>
          <a:pathLst>
            <a:path>
              <a:moveTo>
                <a:pt x="0" y="0"/>
              </a:moveTo>
              <a:lnTo>
                <a:pt x="0" y="402488"/>
              </a:lnTo>
              <a:lnTo>
                <a:pt x="1241031" y="402488"/>
              </a:lnTo>
              <a:lnTo>
                <a:pt x="1241031" y="590618"/>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D155A7-0038-403E-B741-C2B9FD1FBBD4}">
      <dsp:nvSpPr>
        <dsp:cNvPr id="0" name=""/>
        <dsp:cNvSpPr/>
      </dsp:nvSpPr>
      <dsp:spPr>
        <a:xfrm>
          <a:off x="6081210" y="1291229"/>
          <a:ext cx="1241031" cy="590618"/>
        </a:xfrm>
        <a:custGeom>
          <a:avLst/>
          <a:gdLst/>
          <a:ahLst/>
          <a:cxnLst/>
          <a:rect l="0" t="0" r="0" b="0"/>
          <a:pathLst>
            <a:path>
              <a:moveTo>
                <a:pt x="1241031" y="0"/>
              </a:moveTo>
              <a:lnTo>
                <a:pt x="1241031" y="402488"/>
              </a:lnTo>
              <a:lnTo>
                <a:pt x="0" y="402488"/>
              </a:lnTo>
              <a:lnTo>
                <a:pt x="0" y="590618"/>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B8AF88-FD5B-4CDC-8F69-4097E73EBE2F}">
      <dsp:nvSpPr>
        <dsp:cNvPr id="0" name=""/>
        <dsp:cNvSpPr/>
      </dsp:nvSpPr>
      <dsp:spPr>
        <a:xfrm>
          <a:off x="2358116" y="1291229"/>
          <a:ext cx="1241031" cy="590618"/>
        </a:xfrm>
        <a:custGeom>
          <a:avLst/>
          <a:gdLst/>
          <a:ahLst/>
          <a:cxnLst/>
          <a:rect l="0" t="0" r="0" b="0"/>
          <a:pathLst>
            <a:path>
              <a:moveTo>
                <a:pt x="0" y="0"/>
              </a:moveTo>
              <a:lnTo>
                <a:pt x="0" y="402488"/>
              </a:lnTo>
              <a:lnTo>
                <a:pt x="1241031" y="402488"/>
              </a:lnTo>
              <a:lnTo>
                <a:pt x="1241031" y="590618"/>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12B6CA-66A2-4061-9C0A-ED0EB92EDF60}">
      <dsp:nvSpPr>
        <dsp:cNvPr id="0" name=""/>
        <dsp:cNvSpPr/>
      </dsp:nvSpPr>
      <dsp:spPr>
        <a:xfrm>
          <a:off x="1117085" y="1291229"/>
          <a:ext cx="1241031" cy="590618"/>
        </a:xfrm>
        <a:custGeom>
          <a:avLst/>
          <a:gdLst/>
          <a:ahLst/>
          <a:cxnLst/>
          <a:rect l="0" t="0" r="0" b="0"/>
          <a:pathLst>
            <a:path>
              <a:moveTo>
                <a:pt x="1241031" y="0"/>
              </a:moveTo>
              <a:lnTo>
                <a:pt x="1241031" y="402488"/>
              </a:lnTo>
              <a:lnTo>
                <a:pt x="0" y="402488"/>
              </a:lnTo>
              <a:lnTo>
                <a:pt x="0" y="590618"/>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AA8C62-6CAE-4364-AD64-D51D913186F5}">
      <dsp:nvSpPr>
        <dsp:cNvPr id="0" name=""/>
        <dsp:cNvSpPr/>
      </dsp:nvSpPr>
      <dsp:spPr>
        <a:xfrm>
          <a:off x="1342727" y="1684"/>
          <a:ext cx="2030778" cy="12895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867768-1601-4AEA-9D16-6C8A5B0AEE68}">
      <dsp:nvSpPr>
        <dsp:cNvPr id="0" name=""/>
        <dsp:cNvSpPr/>
      </dsp:nvSpPr>
      <dsp:spPr>
        <a:xfrm>
          <a:off x="1568369" y="216044"/>
          <a:ext cx="2030778" cy="128954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Calcineurin Inhibitors</a:t>
          </a:r>
        </a:p>
      </dsp:txBody>
      <dsp:txXfrm>
        <a:off x="1606138" y="253813"/>
        <a:ext cx="1955240" cy="1214006"/>
      </dsp:txXfrm>
    </dsp:sp>
    <dsp:sp modelId="{A80B85B4-9A15-4C77-B42B-E03E2DD86B0F}">
      <dsp:nvSpPr>
        <dsp:cNvPr id="0" name=""/>
        <dsp:cNvSpPr/>
      </dsp:nvSpPr>
      <dsp:spPr>
        <a:xfrm>
          <a:off x="101696" y="1881847"/>
          <a:ext cx="2030778" cy="1289544"/>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77CF4C-33B5-4843-BEBC-A641D0A4B24B}">
      <dsp:nvSpPr>
        <dsp:cNvPr id="0" name=""/>
        <dsp:cNvSpPr/>
      </dsp:nvSpPr>
      <dsp:spPr>
        <a:xfrm>
          <a:off x="327338" y="2096206"/>
          <a:ext cx="2030778" cy="1289544"/>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Cyclosporine</a:t>
          </a:r>
        </a:p>
      </dsp:txBody>
      <dsp:txXfrm>
        <a:off x="365107" y="2133975"/>
        <a:ext cx="1955240" cy="1214006"/>
      </dsp:txXfrm>
    </dsp:sp>
    <dsp:sp modelId="{65041215-35B9-435E-95C7-2E6C40776946}">
      <dsp:nvSpPr>
        <dsp:cNvPr id="0" name=""/>
        <dsp:cNvSpPr/>
      </dsp:nvSpPr>
      <dsp:spPr>
        <a:xfrm>
          <a:off x="2583758" y="1881847"/>
          <a:ext cx="2030778" cy="1289544"/>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B506BF-06CE-4CA5-9497-4FCC2C8F3BD7}">
      <dsp:nvSpPr>
        <dsp:cNvPr id="0" name=""/>
        <dsp:cNvSpPr/>
      </dsp:nvSpPr>
      <dsp:spPr>
        <a:xfrm>
          <a:off x="2809400" y="2096206"/>
          <a:ext cx="2030778" cy="1289544"/>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Tacrolimus</a:t>
          </a:r>
        </a:p>
      </dsp:txBody>
      <dsp:txXfrm>
        <a:off x="2847169" y="2133975"/>
        <a:ext cx="1955240" cy="1214006"/>
      </dsp:txXfrm>
    </dsp:sp>
    <dsp:sp modelId="{3257BDA4-2A1A-4DE7-AC69-5A7FD3339700}">
      <dsp:nvSpPr>
        <dsp:cNvPr id="0" name=""/>
        <dsp:cNvSpPr/>
      </dsp:nvSpPr>
      <dsp:spPr>
        <a:xfrm>
          <a:off x="6306852" y="1684"/>
          <a:ext cx="2030778" cy="12895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A99CFA-05EB-45DE-9CC2-780361D426BD}">
      <dsp:nvSpPr>
        <dsp:cNvPr id="0" name=""/>
        <dsp:cNvSpPr/>
      </dsp:nvSpPr>
      <dsp:spPr>
        <a:xfrm>
          <a:off x="6532494" y="216044"/>
          <a:ext cx="2030778" cy="128954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Antimetabolites</a:t>
          </a:r>
        </a:p>
      </dsp:txBody>
      <dsp:txXfrm>
        <a:off x="6570263" y="253813"/>
        <a:ext cx="1955240" cy="1214006"/>
      </dsp:txXfrm>
    </dsp:sp>
    <dsp:sp modelId="{36A13906-D638-4B61-A510-80B063A2D654}">
      <dsp:nvSpPr>
        <dsp:cNvPr id="0" name=""/>
        <dsp:cNvSpPr/>
      </dsp:nvSpPr>
      <dsp:spPr>
        <a:xfrm>
          <a:off x="5065821" y="1881847"/>
          <a:ext cx="2030778" cy="1289544"/>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4C4E77-1735-400F-8043-B8C0BCC189C4}">
      <dsp:nvSpPr>
        <dsp:cNvPr id="0" name=""/>
        <dsp:cNvSpPr/>
      </dsp:nvSpPr>
      <dsp:spPr>
        <a:xfrm>
          <a:off x="5291463" y="2096206"/>
          <a:ext cx="2030778" cy="1289544"/>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Azathioprine</a:t>
          </a:r>
        </a:p>
      </dsp:txBody>
      <dsp:txXfrm>
        <a:off x="5329232" y="2133975"/>
        <a:ext cx="1955240" cy="1214006"/>
      </dsp:txXfrm>
    </dsp:sp>
    <dsp:sp modelId="{825CD5BE-424D-4BD7-A5A8-B44CFEFC766B}">
      <dsp:nvSpPr>
        <dsp:cNvPr id="0" name=""/>
        <dsp:cNvSpPr/>
      </dsp:nvSpPr>
      <dsp:spPr>
        <a:xfrm>
          <a:off x="7547883" y="1881847"/>
          <a:ext cx="2030778" cy="1289544"/>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C8CADE-11D3-43D5-BA87-E1674C30277D}">
      <dsp:nvSpPr>
        <dsp:cNvPr id="0" name=""/>
        <dsp:cNvSpPr/>
      </dsp:nvSpPr>
      <dsp:spPr>
        <a:xfrm>
          <a:off x="7773525" y="2096206"/>
          <a:ext cx="2030778" cy="1289544"/>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Mycophenolate Mofetil</a:t>
          </a:r>
        </a:p>
      </dsp:txBody>
      <dsp:txXfrm>
        <a:off x="7811294" y="2133975"/>
        <a:ext cx="1955240" cy="12140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7343C-B5A0-4FCB-BC42-29F649516524}">
      <dsp:nvSpPr>
        <dsp:cNvPr id="0" name=""/>
        <dsp:cNvSpPr/>
      </dsp:nvSpPr>
      <dsp:spPr>
        <a:xfrm>
          <a:off x="0" y="37812"/>
          <a:ext cx="6046132" cy="146016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Differential diagnosis includes anatomical complications, rejection, infection, drug toxicity</a:t>
          </a:r>
        </a:p>
      </dsp:txBody>
      <dsp:txXfrm>
        <a:off x="71279" y="109091"/>
        <a:ext cx="5903574" cy="1317602"/>
      </dsp:txXfrm>
    </dsp:sp>
    <dsp:sp modelId="{7906F589-0F3D-48DA-BA4F-9649933A4268}">
      <dsp:nvSpPr>
        <dsp:cNvPr id="0" name=""/>
        <dsp:cNvSpPr/>
      </dsp:nvSpPr>
      <dsp:spPr>
        <a:xfrm>
          <a:off x="0" y="1572853"/>
          <a:ext cx="6046132" cy="1460160"/>
        </a:xfrm>
        <a:prstGeom prst="roundRect">
          <a:avLst/>
        </a:prstGeom>
        <a:gradFill rotWithShape="0">
          <a:gsLst>
            <a:gs pos="0">
              <a:schemeClr val="accent2">
                <a:hueOff val="-245438"/>
                <a:satOff val="19406"/>
                <a:lumOff val="-392"/>
                <a:alphaOff val="0"/>
                <a:tint val="96000"/>
                <a:lumMod val="104000"/>
              </a:schemeClr>
            </a:gs>
            <a:gs pos="100000">
              <a:schemeClr val="accent2">
                <a:hueOff val="-245438"/>
                <a:satOff val="19406"/>
                <a:lumOff val="-392"/>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Carefully consider drug interactions and toxicity</a:t>
          </a:r>
        </a:p>
      </dsp:txBody>
      <dsp:txXfrm>
        <a:off x="71279" y="1644132"/>
        <a:ext cx="5903574" cy="1317602"/>
      </dsp:txXfrm>
    </dsp:sp>
    <dsp:sp modelId="{78F440F9-06E2-4220-93FA-19290E6F43B5}">
      <dsp:nvSpPr>
        <dsp:cNvPr id="0" name=""/>
        <dsp:cNvSpPr/>
      </dsp:nvSpPr>
      <dsp:spPr>
        <a:xfrm>
          <a:off x="0" y="3107892"/>
          <a:ext cx="6046132" cy="1460160"/>
        </a:xfrm>
        <a:prstGeom prst="roundRect">
          <a:avLst/>
        </a:prstGeom>
        <a:gradFill rotWithShape="0">
          <a:gsLst>
            <a:gs pos="0">
              <a:schemeClr val="accent2">
                <a:hueOff val="-490875"/>
                <a:satOff val="38812"/>
                <a:lumOff val="-784"/>
                <a:alphaOff val="0"/>
                <a:tint val="96000"/>
                <a:lumMod val="104000"/>
              </a:schemeClr>
            </a:gs>
            <a:gs pos="100000">
              <a:schemeClr val="accent2">
                <a:hueOff val="-490875"/>
                <a:satOff val="38812"/>
                <a:lumOff val="-784"/>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Clinical signs and symptoms of failure can subtle requiring careful and broad work-ups</a:t>
          </a:r>
        </a:p>
      </dsp:txBody>
      <dsp:txXfrm>
        <a:off x="71279" y="3179171"/>
        <a:ext cx="5903574" cy="131760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7B7FD9-6723-4C23-80DE-E25A25F9A3BC}"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DDCC25-E854-49C7-BB49-047760B1282E}" type="slidenum">
              <a:rPr lang="en-US" smtClean="0"/>
              <a:t>‹#›</a:t>
            </a:fld>
            <a:endParaRPr lang="en-US"/>
          </a:p>
        </p:txBody>
      </p:sp>
    </p:spTree>
    <p:extLst>
      <p:ext uri="{BB962C8B-B14F-4D97-AF65-F5344CB8AC3E}">
        <p14:creationId xmlns:p14="http://schemas.microsoft.com/office/powerpoint/2010/main" val="4150924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ureus.com/articles/123080-classic-and-current-opinions-in-human-organ-and-tissue-transplantation#referenc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ureus.com/articles/123080-classic-and-current-opinions-in-human-organ-and-tissue-transplantation#referenc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DCC25-E854-49C7-BB49-047760B1282E}" type="slidenum">
              <a:rPr lang="en-US" smtClean="0"/>
              <a:t>2</a:t>
            </a:fld>
            <a:endParaRPr lang="en-US"/>
          </a:p>
        </p:txBody>
      </p:sp>
    </p:spTree>
    <p:extLst>
      <p:ext uri="{BB962C8B-B14F-4D97-AF65-F5344CB8AC3E}">
        <p14:creationId xmlns:p14="http://schemas.microsoft.com/office/powerpoint/2010/main" val="562645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DCC25-E854-49C7-BB49-047760B1282E}" type="slidenum">
              <a:rPr lang="en-US" smtClean="0"/>
              <a:t>11</a:t>
            </a:fld>
            <a:endParaRPr lang="en-US"/>
          </a:p>
        </p:txBody>
      </p:sp>
    </p:spTree>
    <p:extLst>
      <p:ext uri="{BB962C8B-B14F-4D97-AF65-F5344CB8AC3E}">
        <p14:creationId xmlns:p14="http://schemas.microsoft.com/office/powerpoint/2010/main" val="1244467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1" dirty="0">
                <a:solidFill>
                  <a:srgbClr val="222222"/>
                </a:solidFill>
                <a:effectLst/>
                <a:latin typeface="Proxima Nova"/>
              </a:rPr>
              <a:t>Chronic Graft Rejection (CGR) </a:t>
            </a:r>
            <a:endParaRPr lang="en-US" b="0" i="0" dirty="0">
              <a:solidFill>
                <a:srgbClr val="222222"/>
              </a:solidFill>
              <a:effectLst/>
              <a:latin typeface="Proxima Nova"/>
            </a:endParaRPr>
          </a:p>
          <a:p>
            <a:pPr algn="l"/>
            <a:r>
              <a:rPr lang="en-US" b="0" i="0" dirty="0">
                <a:solidFill>
                  <a:srgbClr val="222222"/>
                </a:solidFill>
                <a:effectLst/>
                <a:latin typeface="Proxima Nova"/>
              </a:rPr>
              <a:t>This is also called chronic transplant rejection (CTR). The allograft function is lost several months to years after grafting. Although the graft may still be in place, graft function loss is due to persisting immune system attacks on the </a:t>
            </a:r>
            <a:r>
              <a:rPr lang="en-US" b="0" i="0" dirty="0" err="1">
                <a:solidFill>
                  <a:srgbClr val="222222"/>
                </a:solidFill>
                <a:effectLst/>
                <a:latin typeface="Proxima Nova"/>
              </a:rPr>
              <a:t>allo</a:t>
            </a:r>
            <a:r>
              <a:rPr lang="en-US" b="0" i="0" dirty="0">
                <a:solidFill>
                  <a:srgbClr val="222222"/>
                </a:solidFill>
                <a:effectLst/>
                <a:latin typeface="Proxima Nova"/>
              </a:rPr>
              <a:t>-MHC. CGR is mediated by humoral as well as cellular immunity. Although immunosuppressants and tissue-typing methods are helpful in the first-year post-graft, CGR is almost always not preventable. It appears to be </a:t>
            </a:r>
            <a:r>
              <a:rPr lang="en-US" b="1" i="0" dirty="0">
                <a:solidFill>
                  <a:srgbClr val="222222"/>
                </a:solidFill>
                <a:effectLst/>
                <a:latin typeface="Proxima Nova"/>
              </a:rPr>
              <a:t>fibrotic scarring in the grafted organs, although the specific histopathology image depends on the grafted organ </a:t>
            </a:r>
            <a:r>
              <a:rPr lang="en-US" b="0" i="0" u="none" strike="noStrike" dirty="0">
                <a:solidFill>
                  <a:srgbClr val="0096B7"/>
                </a:solidFill>
                <a:effectLst/>
                <a:latin typeface="Proxima Nova"/>
                <a:hlinkClick r:id="rId3"/>
              </a:rPr>
              <a:t>[67]</a:t>
            </a:r>
            <a:r>
              <a:rPr lang="en-US" b="0" i="0" dirty="0">
                <a:solidFill>
                  <a:srgbClr val="222222"/>
                </a:solidFill>
                <a:effectLst/>
                <a:latin typeface="Proxima Nova"/>
              </a:rPr>
              <a:t>.</a:t>
            </a:r>
          </a:p>
          <a:p>
            <a:endParaRPr lang="en-US" dirty="0"/>
          </a:p>
        </p:txBody>
      </p:sp>
      <p:sp>
        <p:nvSpPr>
          <p:cNvPr id="4" name="Slide Number Placeholder 3"/>
          <p:cNvSpPr>
            <a:spLocks noGrp="1"/>
          </p:cNvSpPr>
          <p:nvPr>
            <p:ph type="sldNum" sz="quarter" idx="5"/>
          </p:nvPr>
        </p:nvSpPr>
        <p:spPr/>
        <p:txBody>
          <a:bodyPr/>
          <a:lstStyle/>
          <a:p>
            <a:fld id="{FADDCC25-E854-49C7-BB49-047760B1282E}" type="slidenum">
              <a:rPr lang="en-US" smtClean="0"/>
              <a:t>13</a:t>
            </a:fld>
            <a:endParaRPr lang="en-US"/>
          </a:p>
        </p:txBody>
      </p:sp>
    </p:spTree>
    <p:extLst>
      <p:ext uri="{BB962C8B-B14F-4D97-AF65-F5344CB8AC3E}">
        <p14:creationId xmlns:p14="http://schemas.microsoft.com/office/powerpoint/2010/main" val="2995603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Calcineurin inhibitors includes tacrolimus and cyclophosphamide</a:t>
            </a:r>
          </a:p>
          <a:p>
            <a:endParaRPr lang="en-US" dirty="0"/>
          </a:p>
          <a:p>
            <a:r>
              <a:rPr lang="en-US" dirty="0"/>
              <a:t>Anti-metabolites includes mycophenolate and azathioprine</a:t>
            </a:r>
          </a:p>
          <a:p>
            <a:endParaRPr lang="en-US" dirty="0"/>
          </a:p>
          <a:p>
            <a:r>
              <a:rPr lang="en-US" dirty="0"/>
              <a:t>Steroids</a:t>
            </a:r>
          </a:p>
          <a:p>
            <a:endParaRPr lang="en-US" dirty="0"/>
          </a:p>
          <a:p>
            <a:r>
              <a:rPr lang="en-US" dirty="0"/>
              <a:t>Cyclosporine</a:t>
            </a:r>
          </a:p>
          <a:p>
            <a:pPr lvl="1"/>
            <a:r>
              <a:rPr lang="en-US" dirty="0"/>
              <a:t>MOA: inhibits cellular and humoral immunity. Binds to cyclophilins </a:t>
            </a:r>
            <a:r>
              <a:rPr lang="en-US" dirty="0">
                <a:sym typeface="Wingdings" panose="05000000000000000000" pitchFamily="2" charset="2"/>
              </a:rPr>
              <a:t> blocks cytokine transcription  inhibits lymphocytes  immunosuppression of helped induced T cells</a:t>
            </a:r>
          </a:p>
          <a:p>
            <a:pPr lvl="1"/>
            <a:endParaRPr lang="en-US" dirty="0">
              <a:sym typeface="Wingdings" panose="05000000000000000000" pitchFamily="2" charset="2"/>
            </a:endParaRPr>
          </a:p>
          <a:p>
            <a:pPr lvl="1"/>
            <a:r>
              <a:rPr lang="en-US" dirty="0">
                <a:sym typeface="Wingdings" panose="05000000000000000000" pitchFamily="2" charset="2"/>
              </a:rPr>
              <a:t>Toxicities</a:t>
            </a:r>
          </a:p>
          <a:p>
            <a:pPr lvl="2"/>
            <a:r>
              <a:rPr lang="en-US" dirty="0">
                <a:sym typeface="Wingdings" panose="05000000000000000000" pitchFamily="2" charset="2"/>
              </a:rPr>
              <a:t>Dose related nephrotoxicity via renal tubular damage and renal artery vasospasm (which can lead to systemic </a:t>
            </a:r>
            <a:r>
              <a:rPr lang="en-US" dirty="0" err="1">
                <a:sym typeface="Wingdings" panose="05000000000000000000" pitchFamily="2" charset="2"/>
              </a:rPr>
              <a:t>htn</a:t>
            </a:r>
            <a:r>
              <a:rPr lang="en-US" dirty="0">
                <a:sym typeface="Wingdings" panose="05000000000000000000" pitchFamily="2" charset="2"/>
              </a:rPr>
              <a:t>)</a:t>
            </a:r>
          </a:p>
          <a:p>
            <a:pPr lvl="2"/>
            <a:r>
              <a:rPr lang="en-US" dirty="0">
                <a:sym typeface="Wingdings" panose="05000000000000000000" pitchFamily="2" charset="2"/>
              </a:rPr>
              <a:t>Hyperuricemia + gout</a:t>
            </a:r>
          </a:p>
          <a:p>
            <a:pPr lvl="2"/>
            <a:r>
              <a:rPr lang="en-US" dirty="0">
                <a:sym typeface="Wingdings" panose="05000000000000000000" pitchFamily="2" charset="2"/>
              </a:rPr>
              <a:t>P450 inhibitors lead to elevated levels and vice versa</a:t>
            </a:r>
          </a:p>
          <a:p>
            <a:pPr lvl="2"/>
            <a:endParaRPr lang="en-US" dirty="0">
              <a:sym typeface="Wingdings" panose="05000000000000000000" pitchFamily="2" charset="2"/>
            </a:endParaRPr>
          </a:p>
          <a:p>
            <a:r>
              <a:rPr lang="en-US" dirty="0">
                <a:sym typeface="Wingdings" panose="05000000000000000000" pitchFamily="2" charset="2"/>
              </a:rPr>
              <a:t>Tacrolimus</a:t>
            </a:r>
          </a:p>
          <a:p>
            <a:pPr lvl="1"/>
            <a:r>
              <a:rPr lang="en-US" dirty="0">
                <a:sym typeface="Wingdings" panose="05000000000000000000" pitchFamily="2" charset="2"/>
              </a:rPr>
              <a:t>MOA: macrolide compound binds to lymphocyte proteins  inhibits cytokine synthesis</a:t>
            </a:r>
          </a:p>
          <a:p>
            <a:pPr lvl="1"/>
            <a:r>
              <a:rPr lang="en-US" dirty="0">
                <a:sym typeface="Wingdings" panose="05000000000000000000" pitchFamily="2" charset="2"/>
              </a:rPr>
              <a:t>Favorable side effect profile, used as primary or rescue therapy for allograft rejection</a:t>
            </a:r>
          </a:p>
          <a:p>
            <a:pPr lvl="1"/>
            <a:r>
              <a:rPr lang="en-US" dirty="0">
                <a:sym typeface="Wingdings" panose="05000000000000000000" pitchFamily="2" charset="2"/>
              </a:rPr>
              <a:t>Toxicities </a:t>
            </a:r>
          </a:p>
          <a:p>
            <a:pPr lvl="2"/>
            <a:r>
              <a:rPr lang="en-US" dirty="0">
                <a:sym typeface="Wingdings" panose="05000000000000000000" pitchFamily="2" charset="2"/>
              </a:rPr>
              <a:t>Nephrotoxicity</a:t>
            </a:r>
          </a:p>
          <a:p>
            <a:pPr lvl="2"/>
            <a:r>
              <a:rPr lang="en-US" dirty="0">
                <a:sym typeface="Wingdings" panose="05000000000000000000" pitchFamily="2" charset="2"/>
              </a:rPr>
              <a:t>Neurotoxicity</a:t>
            </a:r>
          </a:p>
          <a:p>
            <a:pPr lvl="2"/>
            <a:r>
              <a:rPr lang="en-US" dirty="0">
                <a:sym typeface="Wingdings" panose="05000000000000000000" pitchFamily="2" charset="2"/>
              </a:rPr>
              <a:t>See also: hyperglycemia with steroids, diarrhea, dyspepsia…</a:t>
            </a:r>
          </a:p>
          <a:p>
            <a:pPr lvl="2"/>
            <a:endParaRPr lang="en-US" dirty="0">
              <a:sym typeface="Wingdings" panose="05000000000000000000" pitchFamily="2" charset="2"/>
            </a:endParaRPr>
          </a:p>
          <a:p>
            <a:pPr lvl="2"/>
            <a:endParaRPr lang="en-US" dirty="0">
              <a:sym typeface="Wingdings" panose="05000000000000000000" pitchFamily="2" charset="2"/>
            </a:endParaRPr>
          </a:p>
          <a:p>
            <a:r>
              <a:rPr lang="en-US" dirty="0"/>
              <a:t>Azathioprine</a:t>
            </a:r>
          </a:p>
          <a:p>
            <a:pPr lvl="1"/>
            <a:r>
              <a:rPr lang="en-US" dirty="0"/>
              <a:t>MOA: An antimetabolite derivative of 6-mercaptopurine it inhibits deoxyribonucleic acid and ribonucleic acid synthesis </a:t>
            </a:r>
            <a:r>
              <a:rPr lang="en-US" dirty="0">
                <a:sym typeface="Wingdings" panose="05000000000000000000" pitchFamily="2" charset="2"/>
              </a:rPr>
              <a:t> lymphocyte suppression </a:t>
            </a:r>
          </a:p>
          <a:p>
            <a:pPr lvl="1"/>
            <a:r>
              <a:rPr lang="en-US" dirty="0">
                <a:sym typeface="Wingdings" panose="05000000000000000000" pitchFamily="2" charset="2"/>
              </a:rPr>
              <a:t>Generally used with other agents, isn’t being used as much because of the calcineurin class</a:t>
            </a:r>
          </a:p>
          <a:p>
            <a:pPr lvl="1"/>
            <a:r>
              <a:rPr lang="en-US" dirty="0">
                <a:sym typeface="Wingdings" panose="05000000000000000000" pitchFamily="2" charset="2"/>
              </a:rPr>
              <a:t>Toxicities: bone marrow toxin, hepatic dysfunction</a:t>
            </a:r>
          </a:p>
          <a:p>
            <a:pPr lvl="1"/>
            <a:endParaRPr lang="en-US" dirty="0">
              <a:sym typeface="Wingdings" panose="05000000000000000000" pitchFamily="2" charset="2"/>
            </a:endParaRPr>
          </a:p>
          <a:p>
            <a:r>
              <a:rPr lang="en-US" dirty="0">
                <a:sym typeface="Wingdings" panose="05000000000000000000" pitchFamily="2" charset="2"/>
              </a:rPr>
              <a:t>Mycophenolate Mofetil (MMF)</a:t>
            </a:r>
          </a:p>
          <a:p>
            <a:pPr lvl="1"/>
            <a:r>
              <a:rPr lang="en-US" dirty="0">
                <a:sym typeface="Wingdings" panose="05000000000000000000" pitchFamily="2" charset="2"/>
              </a:rPr>
              <a:t>MOA: selective inhibition of lymphocyte proliferation</a:t>
            </a:r>
          </a:p>
          <a:p>
            <a:pPr lvl="1"/>
            <a:r>
              <a:rPr lang="en-US" dirty="0">
                <a:sym typeface="Wingdings" panose="05000000000000000000" pitchFamily="2" charset="2"/>
              </a:rPr>
              <a:t>Reduces incidence of acute rejection but with no sig changes in long term survival or transplant recipients or their allografts</a:t>
            </a:r>
          </a:p>
          <a:p>
            <a:pPr lvl="1"/>
            <a:r>
              <a:rPr lang="en-US" dirty="0">
                <a:sym typeface="Wingdings" panose="05000000000000000000" pitchFamily="2" charset="2"/>
              </a:rPr>
              <a:t>Side effects: relatively favorable can cause GI side effects and hematologic tox (leukopenia and thrombocytopenia)</a:t>
            </a:r>
          </a:p>
          <a:p>
            <a:pPr lvl="1"/>
            <a:endParaRPr lang="en-US" dirty="0">
              <a:sym typeface="Wingdings" panose="05000000000000000000" pitchFamily="2" charset="2"/>
            </a:endParaRPr>
          </a:p>
          <a:p>
            <a:pPr lvl="1"/>
            <a:endParaRPr lang="en-US" dirty="0">
              <a:sym typeface="Wingdings" panose="05000000000000000000" pitchFamily="2" charset="2"/>
            </a:endParaRPr>
          </a:p>
          <a:p>
            <a:pPr lvl="1"/>
            <a:r>
              <a:rPr lang="en-US" dirty="0">
                <a:sym typeface="Wingdings" panose="05000000000000000000" pitchFamily="2" charset="2"/>
              </a:rPr>
              <a:t>Corticosteroids</a:t>
            </a:r>
          </a:p>
          <a:p>
            <a:r>
              <a:rPr lang="en-US" dirty="0"/>
              <a:t>MOA: suppress immune system specifically T lymphocytes</a:t>
            </a:r>
          </a:p>
          <a:p>
            <a:r>
              <a:rPr lang="en-US" dirty="0"/>
              <a:t>Long term use side effects: Osteoporosis, cataracts, GI bleeding, glucose intolerance, skeletal myopathies</a:t>
            </a:r>
          </a:p>
          <a:p>
            <a:r>
              <a:rPr lang="en-US" dirty="0"/>
              <a:t>Acute use: glucose and electrolyte abnormalities</a:t>
            </a:r>
          </a:p>
          <a:p>
            <a:pPr lvl="1"/>
            <a:endParaRPr lang="en-US" dirty="0">
              <a:sym typeface="Wingdings" panose="05000000000000000000" pitchFamily="2" charset="2"/>
            </a:endParaRPr>
          </a:p>
          <a:p>
            <a:pPr lvl="2"/>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5"/>
          </p:nvPr>
        </p:nvSpPr>
        <p:spPr/>
        <p:txBody>
          <a:bodyPr/>
          <a:lstStyle/>
          <a:p>
            <a:fld id="{FADDCC25-E854-49C7-BB49-047760B1282E}" type="slidenum">
              <a:rPr lang="en-US" smtClean="0"/>
              <a:t>14</a:t>
            </a:fld>
            <a:endParaRPr lang="en-US"/>
          </a:p>
        </p:txBody>
      </p:sp>
    </p:spTree>
    <p:extLst>
      <p:ext uri="{BB962C8B-B14F-4D97-AF65-F5344CB8AC3E}">
        <p14:creationId xmlns:p14="http://schemas.microsoft.com/office/powerpoint/2010/main" val="3277229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Cyclosporine levels are altered by many common post-transplant medications. Drugs inhibiting cytochrome P450 metabolism like erythromycin and ketoconazole produce elevated cyclosporine levels and enhanced toxicity. Rifampin increased cyclosporine metabolism</a:t>
            </a:r>
          </a:p>
        </p:txBody>
      </p:sp>
      <p:sp>
        <p:nvSpPr>
          <p:cNvPr id="4" name="Slide Number Placeholder 3"/>
          <p:cNvSpPr>
            <a:spLocks noGrp="1"/>
          </p:cNvSpPr>
          <p:nvPr>
            <p:ph type="sldNum" sz="quarter" idx="5"/>
          </p:nvPr>
        </p:nvSpPr>
        <p:spPr/>
        <p:txBody>
          <a:bodyPr/>
          <a:lstStyle/>
          <a:p>
            <a:fld id="{FADDCC25-E854-49C7-BB49-047760B1282E}" type="slidenum">
              <a:rPr lang="en-US" smtClean="0"/>
              <a:t>17</a:t>
            </a:fld>
            <a:endParaRPr lang="en-US"/>
          </a:p>
        </p:txBody>
      </p:sp>
    </p:spTree>
    <p:extLst>
      <p:ext uri="{BB962C8B-B14F-4D97-AF65-F5344CB8AC3E}">
        <p14:creationId xmlns:p14="http://schemas.microsoft.com/office/powerpoint/2010/main" val="1336695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Azathioprine is given at a minimum effective dose to maintain peripheral </a:t>
            </a:r>
            <a:r>
              <a:rPr lang="en-US" dirty="0" err="1"/>
              <a:t>wbc</a:t>
            </a:r>
            <a:r>
              <a:rPr lang="en-US" dirty="0"/>
              <a:t> of 4000-6000 cells/ml</a:t>
            </a:r>
          </a:p>
        </p:txBody>
      </p:sp>
      <p:sp>
        <p:nvSpPr>
          <p:cNvPr id="4" name="Slide Number Placeholder 3"/>
          <p:cNvSpPr>
            <a:spLocks noGrp="1"/>
          </p:cNvSpPr>
          <p:nvPr>
            <p:ph type="sldNum" sz="quarter" idx="5"/>
          </p:nvPr>
        </p:nvSpPr>
        <p:spPr/>
        <p:txBody>
          <a:bodyPr/>
          <a:lstStyle/>
          <a:p>
            <a:fld id="{FADDCC25-E854-49C7-BB49-047760B1282E}" type="slidenum">
              <a:rPr lang="en-US" smtClean="0"/>
              <a:t>18</a:t>
            </a:fld>
            <a:endParaRPr lang="en-US"/>
          </a:p>
        </p:txBody>
      </p:sp>
    </p:spTree>
    <p:extLst>
      <p:ext uri="{BB962C8B-B14F-4D97-AF65-F5344CB8AC3E}">
        <p14:creationId xmlns:p14="http://schemas.microsoft.com/office/powerpoint/2010/main" val="1329348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DCC25-E854-49C7-BB49-047760B1282E}" type="slidenum">
              <a:rPr lang="en-US" smtClean="0"/>
              <a:t>19</a:t>
            </a:fld>
            <a:endParaRPr lang="en-US"/>
          </a:p>
        </p:txBody>
      </p:sp>
    </p:spTree>
    <p:extLst>
      <p:ext uri="{BB962C8B-B14F-4D97-AF65-F5344CB8AC3E}">
        <p14:creationId xmlns:p14="http://schemas.microsoft.com/office/powerpoint/2010/main" val="1808944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DCC25-E854-49C7-BB49-047760B1282E}" type="slidenum">
              <a:rPr lang="en-US" smtClean="0"/>
              <a:t>21</a:t>
            </a:fld>
            <a:endParaRPr lang="en-US"/>
          </a:p>
        </p:txBody>
      </p:sp>
    </p:spTree>
    <p:extLst>
      <p:ext uri="{BB962C8B-B14F-4D97-AF65-F5344CB8AC3E}">
        <p14:creationId xmlns:p14="http://schemas.microsoft.com/office/powerpoint/2010/main" val="3798164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Scarring and adhesions can allow build up of pericardial fluid or blood</a:t>
            </a:r>
          </a:p>
          <a:p>
            <a:endParaRPr lang="en-US" dirty="0"/>
          </a:p>
          <a:p>
            <a:endParaRPr lang="en-US" dirty="0"/>
          </a:p>
          <a:p>
            <a:r>
              <a:rPr lang="en-US" dirty="0"/>
              <a:t>3000 procedures annually</a:t>
            </a:r>
          </a:p>
          <a:p>
            <a:endParaRPr lang="en-US" dirty="0"/>
          </a:p>
          <a:p>
            <a:r>
              <a:rPr lang="en-US" dirty="0"/>
              <a:t>5 year survival for adults and children is 72% and 80% respectively</a:t>
            </a:r>
          </a:p>
          <a:p>
            <a:endParaRPr lang="en-US" dirty="0"/>
          </a:p>
          <a:p>
            <a:r>
              <a:rPr lang="en-US" dirty="0"/>
              <a:t>Lifelong immunosuppression is required: most centers use three drug regimen (cyclosporine, prednisone, azathioprine</a:t>
            </a:r>
          </a:p>
          <a:p>
            <a:pPr marL="171450" indent="-171450">
              <a:buFontTx/>
              <a:buChar char="-"/>
            </a:pPr>
            <a:r>
              <a:rPr lang="en-US" dirty="0"/>
              <a:t>Pred and cyclosporine aggravates hyperlipidemia in many pts</a:t>
            </a:r>
          </a:p>
          <a:p>
            <a:pPr marL="171450" indent="-171450">
              <a:buFontTx/>
              <a:buChar char="-"/>
            </a:pPr>
            <a:endParaRPr lang="en-US" dirty="0"/>
          </a:p>
          <a:p>
            <a:pPr marL="0" indent="0">
              <a:buFontTx/>
              <a:buNone/>
            </a:pPr>
            <a:r>
              <a:rPr lang="en-US" dirty="0"/>
              <a:t>Infection: most vulnerable period for infection is first 3 months when immunosuppression is maximal, in first month </a:t>
            </a:r>
            <a:r>
              <a:rPr lang="en-US" dirty="0" err="1"/>
              <a:t>nosocomials</a:t>
            </a:r>
            <a:r>
              <a:rPr lang="en-US" dirty="0"/>
              <a:t> predominate with usual gram negative and gram positive after first 3 months pts experience overall 20% per year infection, most common is zoster treated with high dose acyclovir. Nausea, vomiting, diarrhea should prompt search for CMV by culture and serologic testing</a:t>
            </a:r>
          </a:p>
          <a:p>
            <a:pPr marL="0" indent="0">
              <a:buFontTx/>
              <a:buNone/>
            </a:pPr>
            <a:endParaRPr lang="en-US" dirty="0"/>
          </a:p>
          <a:p>
            <a:pPr marL="0" indent="0">
              <a:buFontTx/>
              <a:buNone/>
            </a:pPr>
            <a:r>
              <a:rPr lang="en-US" dirty="0"/>
              <a:t>Any new HA with or without visual changes may be first symptom of meningitis or brain abscess and CT and LP should be done</a:t>
            </a:r>
          </a:p>
          <a:p>
            <a:pPr marL="0" indent="0">
              <a:buFontTx/>
              <a:buNone/>
            </a:pPr>
            <a:endParaRPr lang="en-US" dirty="0"/>
          </a:p>
          <a:p>
            <a:pPr marL="0" indent="0">
              <a:buFontTx/>
              <a:buNone/>
            </a:pPr>
            <a:r>
              <a:rPr lang="en-US" dirty="0"/>
              <a:t>All hearth transplant pts with fever should e aggressively evaluated unless a minor source of infection such as URI is obvious</a:t>
            </a:r>
          </a:p>
        </p:txBody>
      </p:sp>
      <p:sp>
        <p:nvSpPr>
          <p:cNvPr id="4" name="Slide Number Placeholder 3"/>
          <p:cNvSpPr>
            <a:spLocks noGrp="1"/>
          </p:cNvSpPr>
          <p:nvPr>
            <p:ph type="sldNum" sz="quarter" idx="5"/>
          </p:nvPr>
        </p:nvSpPr>
        <p:spPr/>
        <p:txBody>
          <a:bodyPr/>
          <a:lstStyle/>
          <a:p>
            <a:fld id="{FADDCC25-E854-49C7-BB49-047760B1282E}" type="slidenum">
              <a:rPr lang="en-US" smtClean="0"/>
              <a:t>22</a:t>
            </a:fld>
            <a:endParaRPr lang="en-US"/>
          </a:p>
        </p:txBody>
      </p:sp>
    </p:spTree>
    <p:extLst>
      <p:ext uri="{BB962C8B-B14F-4D97-AF65-F5344CB8AC3E}">
        <p14:creationId xmlns:p14="http://schemas.microsoft.com/office/powerpoint/2010/main" val="3100823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https://wikem.org/wiki/File:Varicela_Rash.jpg</a:t>
            </a:r>
          </a:p>
          <a:p>
            <a:endParaRPr lang="en-US" dirty="0"/>
          </a:p>
          <a:p>
            <a:r>
              <a:rPr lang="en-US" dirty="0" err="1"/>
              <a:t>Pruiritic</a:t>
            </a:r>
            <a:r>
              <a:rPr lang="en-US" dirty="0"/>
              <a:t> red macules spreading to extremities becomes vesicular on an erythematous base, lesions in various stages</a:t>
            </a:r>
          </a:p>
        </p:txBody>
      </p:sp>
      <p:sp>
        <p:nvSpPr>
          <p:cNvPr id="4" name="Slide Number Placeholder 3"/>
          <p:cNvSpPr>
            <a:spLocks noGrp="1"/>
          </p:cNvSpPr>
          <p:nvPr>
            <p:ph type="sldNum" sz="quarter" idx="5"/>
          </p:nvPr>
        </p:nvSpPr>
        <p:spPr/>
        <p:txBody>
          <a:bodyPr/>
          <a:lstStyle/>
          <a:p>
            <a:fld id="{FADDCC25-E854-49C7-BB49-047760B1282E}" type="slidenum">
              <a:rPr lang="en-US" smtClean="0"/>
              <a:t>23</a:t>
            </a:fld>
            <a:endParaRPr lang="en-US"/>
          </a:p>
        </p:txBody>
      </p:sp>
    </p:spTree>
    <p:extLst>
      <p:ext uri="{BB962C8B-B14F-4D97-AF65-F5344CB8AC3E}">
        <p14:creationId xmlns:p14="http://schemas.microsoft.com/office/powerpoint/2010/main" val="305342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liver transplant </a:t>
            </a:r>
            <a:r>
              <a:rPr lang="en-US" dirty="0" err="1"/>
              <a:t>connectd</a:t>
            </a:r>
            <a:r>
              <a:rPr lang="en-US" dirty="0"/>
              <a:t> to its host through 5 anastomoses: vessels first to allow reperfusion followed by biliary system </a:t>
            </a:r>
            <a:r>
              <a:rPr lang="en-US" dirty="0" err="1"/>
              <a:t>reconsutruction</a:t>
            </a:r>
            <a:r>
              <a:rPr lang="en-US" dirty="0"/>
              <a:t> often stented with a t tube to stop stenosis (in the early post transplant period t tubes may be replaced if stenosis develops)</a:t>
            </a:r>
          </a:p>
          <a:p>
            <a:endParaRPr lang="en-US" dirty="0"/>
          </a:p>
          <a:p>
            <a:r>
              <a:rPr lang="en-US" dirty="0"/>
              <a:t>Most common vascular complication is hepatic artery thrombosis often occurs early</a:t>
            </a:r>
          </a:p>
          <a:p>
            <a:endParaRPr lang="en-US" dirty="0"/>
          </a:p>
          <a:p>
            <a:endParaRPr lang="en-US" dirty="0"/>
          </a:p>
          <a:p>
            <a:r>
              <a:rPr lang="en-US" dirty="0"/>
              <a:t>Rejection: the norm, as soon as it is expected hospitalization and </a:t>
            </a:r>
            <a:r>
              <a:rPr lang="en-US" dirty="0" err="1"/>
              <a:t>tx</a:t>
            </a:r>
            <a:r>
              <a:rPr lang="en-US" dirty="0"/>
              <a:t> with high dose methylprednisolone should begin, if steroids fail OKT3 monoclonal antibodies are used in addition to polyclonal antilymphocyte globulin</a:t>
            </a:r>
          </a:p>
        </p:txBody>
      </p:sp>
      <p:sp>
        <p:nvSpPr>
          <p:cNvPr id="4" name="Slide Number Placeholder 3"/>
          <p:cNvSpPr>
            <a:spLocks noGrp="1"/>
          </p:cNvSpPr>
          <p:nvPr>
            <p:ph type="sldNum" sz="quarter" idx="5"/>
          </p:nvPr>
        </p:nvSpPr>
        <p:spPr/>
        <p:txBody>
          <a:bodyPr/>
          <a:lstStyle/>
          <a:p>
            <a:fld id="{FADDCC25-E854-49C7-BB49-047760B1282E}" type="slidenum">
              <a:rPr lang="en-US" smtClean="0"/>
              <a:t>25</a:t>
            </a:fld>
            <a:endParaRPr lang="en-US"/>
          </a:p>
        </p:txBody>
      </p:sp>
    </p:spTree>
    <p:extLst>
      <p:ext uri="{BB962C8B-B14F-4D97-AF65-F5344CB8AC3E}">
        <p14:creationId xmlns:p14="http://schemas.microsoft.com/office/powerpoint/2010/main" val="1224083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Transplant image: https://columbiasurgery.org/news/2019/07/10/overhaul-treatment-kidney-disease-long-overdue-kidney-transplant-surgeon-explains</a:t>
            </a:r>
          </a:p>
        </p:txBody>
      </p:sp>
      <p:sp>
        <p:nvSpPr>
          <p:cNvPr id="4" name="Slide Number Placeholder 3"/>
          <p:cNvSpPr>
            <a:spLocks noGrp="1"/>
          </p:cNvSpPr>
          <p:nvPr>
            <p:ph type="sldNum" sz="quarter" idx="5"/>
          </p:nvPr>
        </p:nvSpPr>
        <p:spPr/>
        <p:txBody>
          <a:bodyPr/>
          <a:lstStyle/>
          <a:p>
            <a:fld id="{FADDCC25-E854-49C7-BB49-047760B1282E}" type="slidenum">
              <a:rPr lang="en-US" smtClean="0"/>
              <a:t>3</a:t>
            </a:fld>
            <a:endParaRPr lang="en-US"/>
          </a:p>
        </p:txBody>
      </p:sp>
    </p:spTree>
    <p:extLst>
      <p:ext uri="{BB962C8B-B14F-4D97-AF65-F5344CB8AC3E}">
        <p14:creationId xmlns:p14="http://schemas.microsoft.com/office/powerpoint/2010/main" val="3002260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long-term survival than dialysis! The most successful of the solid organ transplants</a:t>
            </a:r>
          </a:p>
          <a:p>
            <a:endParaRPr lang="en-US" dirty="0"/>
          </a:p>
          <a:p>
            <a:r>
              <a:rPr lang="en-US" dirty="0"/>
              <a:t>Early transplant rejection </a:t>
            </a:r>
          </a:p>
          <a:p>
            <a:endParaRPr lang="en-US" dirty="0"/>
          </a:p>
          <a:p>
            <a:r>
              <a:rPr lang="en-US" dirty="0"/>
              <a:t>US helps rule out obstruction, abscess, vascular thrombosis, perirenal collections of fluid, pus, blood, lymph</a:t>
            </a:r>
          </a:p>
          <a:p>
            <a:endParaRPr lang="en-US" dirty="0"/>
          </a:p>
          <a:p>
            <a:r>
              <a:rPr lang="en-US" dirty="0"/>
              <a:t>Kidney is typically moved into the retroperitoneal area of the anterior pelvis where is may be at risk from direst blows and seat belt injuries, risk if reported as being rare</a:t>
            </a:r>
          </a:p>
          <a:p>
            <a:endParaRPr lang="en-US" dirty="0"/>
          </a:p>
          <a:p>
            <a:r>
              <a:rPr lang="en-US" dirty="0"/>
              <a:t>Infection:</a:t>
            </a:r>
          </a:p>
          <a:p>
            <a:pPr marL="171450" indent="-171450">
              <a:buFontTx/>
              <a:buChar char="-"/>
            </a:pPr>
            <a:r>
              <a:rPr lang="en-US" dirty="0" err="1"/>
              <a:t>Pyelo</a:t>
            </a:r>
            <a:r>
              <a:rPr lang="en-US" dirty="0"/>
              <a:t> in first month…increased risk of sepsis gram post </a:t>
            </a:r>
            <a:r>
              <a:rPr lang="en-US" dirty="0" err="1"/>
              <a:t>oragnisms</a:t>
            </a:r>
            <a:r>
              <a:rPr lang="en-US" dirty="0"/>
              <a:t> associated with wound infections and gram negative are predominant causes</a:t>
            </a:r>
          </a:p>
          <a:p>
            <a:pPr marL="171450" indent="-171450">
              <a:buFontTx/>
              <a:buChar char="-"/>
            </a:pPr>
            <a:endParaRPr lang="en-US" dirty="0"/>
          </a:p>
          <a:p>
            <a:pPr marL="171450" indent="-171450">
              <a:buFontTx/>
              <a:buChar char="-"/>
            </a:pPr>
            <a:r>
              <a:rPr lang="en-US" dirty="0"/>
              <a:t>Hep C is most common cause of hepatitis in renal </a:t>
            </a:r>
            <a:r>
              <a:rPr lang="en-US" dirty="0" err="1"/>
              <a:t>traplsnt</a:t>
            </a:r>
            <a:r>
              <a:rPr lang="en-US" dirty="0"/>
              <a:t> pts may be </a:t>
            </a:r>
            <a:r>
              <a:rPr lang="en-US" dirty="0" err="1"/>
              <a:t>transferrd</a:t>
            </a:r>
            <a:r>
              <a:rPr lang="en-US" dirty="0"/>
              <a:t> by blood transfusion or </a:t>
            </a:r>
            <a:r>
              <a:rPr lang="en-US" dirty="0" err="1"/>
              <a:t>donoro</a:t>
            </a:r>
            <a:r>
              <a:rPr lang="en-US" dirty="0"/>
              <a:t> organ because pretransplant ab testing is poor predictor of latent HCV</a:t>
            </a:r>
          </a:p>
          <a:p>
            <a:pPr marL="171450" indent="-171450">
              <a:buFontTx/>
              <a:buChar char="-"/>
            </a:pPr>
            <a:endParaRPr lang="en-US" dirty="0"/>
          </a:p>
          <a:p>
            <a:pPr marL="171450" indent="-171450">
              <a:buFontTx/>
              <a:buChar char="-"/>
            </a:pPr>
            <a:r>
              <a:rPr lang="en-US" dirty="0"/>
              <a:t>Rejection: see next slide, routinely long term immunosuppression with azathioprine, prednisone, cyclosporine needed</a:t>
            </a:r>
          </a:p>
        </p:txBody>
      </p:sp>
      <p:sp>
        <p:nvSpPr>
          <p:cNvPr id="4" name="Slide Number Placeholder 3"/>
          <p:cNvSpPr>
            <a:spLocks noGrp="1"/>
          </p:cNvSpPr>
          <p:nvPr>
            <p:ph type="sldNum" sz="quarter" idx="5"/>
          </p:nvPr>
        </p:nvSpPr>
        <p:spPr/>
        <p:txBody>
          <a:bodyPr/>
          <a:lstStyle/>
          <a:p>
            <a:fld id="{FADDCC25-E854-49C7-BB49-047760B1282E}" type="slidenum">
              <a:rPr lang="en-US" smtClean="0"/>
              <a:t>26</a:t>
            </a:fld>
            <a:endParaRPr lang="en-US"/>
          </a:p>
        </p:txBody>
      </p:sp>
    </p:spTree>
    <p:extLst>
      <p:ext uri="{BB962C8B-B14F-4D97-AF65-F5344CB8AC3E}">
        <p14:creationId xmlns:p14="http://schemas.microsoft.com/office/powerpoint/2010/main" val="1384328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does show it benefits functional status, hemodynamics, quality of life. 800 annual in US</a:t>
            </a:r>
          </a:p>
          <a:p>
            <a:endParaRPr lang="en-US" dirty="0"/>
          </a:p>
          <a:p>
            <a:r>
              <a:rPr lang="en-US" dirty="0"/>
              <a:t>Usually unilateral except for cystic fibrosis</a:t>
            </a:r>
          </a:p>
          <a:p>
            <a:endParaRPr lang="en-US" dirty="0"/>
          </a:p>
          <a:p>
            <a:r>
              <a:rPr lang="en-US" dirty="0" err="1"/>
              <a:t>Pneumocystitis</a:t>
            </a:r>
            <a:r>
              <a:rPr lang="en-US" dirty="0"/>
              <a:t> uncommon due to prophylaxis with Bactrim</a:t>
            </a:r>
          </a:p>
          <a:p>
            <a:endParaRPr lang="en-US" dirty="0"/>
          </a:p>
          <a:p>
            <a:r>
              <a:rPr lang="en-US" dirty="0"/>
              <a:t>There is no published experience with lung injury after transplantation comparison of </a:t>
            </a:r>
            <a:r>
              <a:rPr lang="en-US" dirty="0" err="1"/>
              <a:t>cxr</a:t>
            </a:r>
            <a:r>
              <a:rPr lang="en-US" dirty="0"/>
              <a:t> with preinjury studies is critical in trauma</a:t>
            </a:r>
          </a:p>
          <a:p>
            <a:endParaRPr lang="en-US" dirty="0"/>
          </a:p>
          <a:p>
            <a:r>
              <a:rPr lang="en-US" dirty="0"/>
              <a:t>Rejection: most pts have early rejection and 25-40% </a:t>
            </a:r>
            <a:r>
              <a:rPr lang="en-US" dirty="0" err="1"/>
              <a:t>hace</a:t>
            </a:r>
            <a:r>
              <a:rPr lang="en-US" dirty="0"/>
              <a:t> chronic rejection</a:t>
            </a:r>
          </a:p>
          <a:p>
            <a:endParaRPr lang="en-US" dirty="0"/>
          </a:p>
          <a:p>
            <a:r>
              <a:rPr lang="en-US" dirty="0"/>
              <a:t>Suspected acute rejection is treated with high dose methylprednisolone 500-1000mg/day, this reverses most cases</a:t>
            </a:r>
          </a:p>
          <a:p>
            <a:endParaRPr lang="en-US" dirty="0"/>
          </a:p>
          <a:p>
            <a:r>
              <a:rPr lang="en-US" dirty="0"/>
              <a:t>Infection: transplanted lung highly susceptive to </a:t>
            </a:r>
            <a:r>
              <a:rPr lang="en-US" dirty="0" err="1"/>
              <a:t>pna</a:t>
            </a:r>
            <a:r>
              <a:rPr lang="en-US" dirty="0"/>
              <a:t> </a:t>
            </a:r>
            <a:r>
              <a:rPr lang="en-US" dirty="0" err="1"/>
              <a:t>bacuase</a:t>
            </a:r>
            <a:r>
              <a:rPr lang="en-US" dirty="0"/>
              <a:t> they can be colonized by bacteria during ventilator stage of brain dead donor after transplant – diminished mucociliary clearance, decreased cough reflex due to decreased </a:t>
            </a:r>
            <a:r>
              <a:rPr lang="en-US" dirty="0" err="1"/>
              <a:t>innervaion</a:t>
            </a:r>
            <a:r>
              <a:rPr lang="en-US" dirty="0"/>
              <a:t>, and defective macrophages are present</a:t>
            </a:r>
          </a:p>
          <a:p>
            <a:endParaRPr lang="en-US" dirty="0"/>
          </a:p>
          <a:p>
            <a:pPr marL="171450" indent="-171450">
              <a:buFontTx/>
              <a:buChar char="-"/>
            </a:pPr>
            <a:r>
              <a:rPr lang="en-US" dirty="0"/>
              <a:t>Predominant bacteria are </a:t>
            </a:r>
            <a:r>
              <a:rPr lang="en-US" dirty="0" err="1"/>
              <a:t>pseudomonase</a:t>
            </a:r>
            <a:r>
              <a:rPr lang="en-US" dirty="0"/>
              <a:t>, staph aureus. Abx should be directed towards culture from tracheobronchial tree. PCP </a:t>
            </a:r>
            <a:r>
              <a:rPr lang="en-US" dirty="0" err="1"/>
              <a:t>uncommoun</a:t>
            </a:r>
            <a:r>
              <a:rPr lang="en-US" dirty="0"/>
              <a:t> due to routine Bactrim prophylaxis</a:t>
            </a:r>
          </a:p>
          <a:p>
            <a:pPr marL="171450" indent="-171450">
              <a:buFontTx/>
              <a:buChar char="-"/>
            </a:pPr>
            <a:endParaRPr lang="en-US" dirty="0"/>
          </a:p>
          <a:p>
            <a:pPr marL="171450" indent="-171450">
              <a:buFontTx/>
              <a:buChar char="-"/>
            </a:pPr>
            <a:r>
              <a:rPr lang="en-US" dirty="0" err="1"/>
              <a:t>Cmv</a:t>
            </a:r>
            <a:r>
              <a:rPr lang="en-US" dirty="0"/>
              <a:t> is most common </a:t>
            </a:r>
            <a:r>
              <a:rPr lang="en-US" dirty="0" err="1"/>
              <a:t>opportunisitic</a:t>
            </a:r>
            <a:r>
              <a:rPr lang="en-US" dirty="0"/>
              <a:t> </a:t>
            </a:r>
            <a:r>
              <a:rPr lang="en-US" dirty="0" err="1"/>
              <a:t>pulmo</a:t>
            </a:r>
            <a:r>
              <a:rPr lang="en-US" dirty="0"/>
              <a:t> infection after lung transplant . Pts highest risk between 3 weeks and 4 months. It closely mimic </a:t>
            </a:r>
            <a:r>
              <a:rPr lang="en-US" dirty="0" err="1"/>
              <a:t>rejecition</a:t>
            </a:r>
            <a:r>
              <a:rPr lang="en-US" dirty="0"/>
              <a:t>. Tissue bx and rial cx required </a:t>
            </a:r>
          </a:p>
          <a:p>
            <a:endParaRPr lang="en-US" dirty="0"/>
          </a:p>
        </p:txBody>
      </p:sp>
      <p:sp>
        <p:nvSpPr>
          <p:cNvPr id="4" name="Slide Number Placeholder 3"/>
          <p:cNvSpPr>
            <a:spLocks noGrp="1"/>
          </p:cNvSpPr>
          <p:nvPr>
            <p:ph type="sldNum" sz="quarter" idx="5"/>
          </p:nvPr>
        </p:nvSpPr>
        <p:spPr/>
        <p:txBody>
          <a:bodyPr/>
          <a:lstStyle/>
          <a:p>
            <a:fld id="{FADDCC25-E854-49C7-BB49-047760B1282E}" type="slidenum">
              <a:rPr lang="en-US" smtClean="0"/>
              <a:t>28</a:t>
            </a:fld>
            <a:endParaRPr lang="en-US"/>
          </a:p>
        </p:txBody>
      </p:sp>
    </p:spTree>
    <p:extLst>
      <p:ext uri="{BB962C8B-B14F-4D97-AF65-F5344CB8AC3E}">
        <p14:creationId xmlns:p14="http://schemas.microsoft.com/office/powerpoint/2010/main" val="2402913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Exocrine functions of the pancreas are drained into the bladder = common GU complaints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Duodenocystostomy</a:t>
            </a:r>
            <a:r>
              <a:rPr lang="en-US" dirty="0"/>
              <a:t> </a:t>
            </a:r>
            <a:r>
              <a:rPr lang="en-US" dirty="0" err="1"/>
              <a:t>fistulase</a:t>
            </a:r>
            <a:r>
              <a:rPr lang="en-US" dirty="0"/>
              <a:t> may form early post </a:t>
            </a:r>
            <a:r>
              <a:rPr lang="en-US" dirty="0" err="1"/>
              <a:t>transplatn</a:t>
            </a:r>
            <a:r>
              <a:rPr lang="en-US" dirty="0"/>
              <a:t>]= </a:t>
            </a:r>
            <a:r>
              <a:rPr lang="en-US" dirty="0" err="1"/>
              <a:t>abd</a:t>
            </a:r>
            <a:r>
              <a:rPr lang="en-US" dirty="0"/>
              <a:t> pain, hyperamylasemia, leukocytosis, </a:t>
            </a:r>
            <a:r>
              <a:rPr lang="en-US" dirty="0" err="1"/>
              <a:t>inc</a:t>
            </a:r>
            <a:r>
              <a:rPr lang="en-US" dirty="0"/>
              <a:t> creatinine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t>
            </a:r>
            <a:r>
              <a:rPr lang="en-US" dirty="0" err="1"/>
              <a:t>ct</a:t>
            </a:r>
            <a:r>
              <a:rPr lang="en-US" dirty="0"/>
              <a:t> scan with rectal contrast and </a:t>
            </a:r>
            <a:r>
              <a:rPr lang="en-US" dirty="0" err="1"/>
              <a:t>iV</a:t>
            </a:r>
            <a:r>
              <a:rPr lang="en-US" dirty="0"/>
              <a:t> and oral to better </a:t>
            </a:r>
            <a:r>
              <a:rPr lang="en-US" dirty="0" err="1"/>
              <a:t>defin</a:t>
            </a:r>
            <a:r>
              <a:rPr lang="en-US" dirty="0"/>
              <a:t> native and transplanted pelvic organs per </a:t>
            </a:r>
            <a:r>
              <a:rPr lang="en-US" dirty="0" err="1"/>
              <a:t>rosens</a:t>
            </a:r>
            <a:r>
              <a:rPr lang="en-US" dirty="0"/>
              <a:t>…</a:t>
            </a:r>
          </a:p>
          <a:p>
            <a:endParaRPr lang="en-US" dirty="0"/>
          </a:p>
        </p:txBody>
      </p:sp>
      <p:sp>
        <p:nvSpPr>
          <p:cNvPr id="4" name="Slide Number Placeholder 3"/>
          <p:cNvSpPr>
            <a:spLocks noGrp="1"/>
          </p:cNvSpPr>
          <p:nvPr>
            <p:ph type="sldNum" sz="quarter" idx="5"/>
          </p:nvPr>
        </p:nvSpPr>
        <p:spPr/>
        <p:txBody>
          <a:bodyPr/>
          <a:lstStyle/>
          <a:p>
            <a:fld id="{FADDCC25-E854-49C7-BB49-047760B1282E}" type="slidenum">
              <a:rPr lang="en-US" smtClean="0"/>
              <a:t>30</a:t>
            </a:fld>
            <a:endParaRPr lang="en-US"/>
          </a:p>
        </p:txBody>
      </p:sp>
    </p:spTree>
    <p:extLst>
      <p:ext uri="{BB962C8B-B14F-4D97-AF65-F5344CB8AC3E}">
        <p14:creationId xmlns:p14="http://schemas.microsoft.com/office/powerpoint/2010/main" val="127625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https://radiopaedia.org/cases/pnuemocystis-jerovecii-pneumonia?lang=us = image</a:t>
            </a:r>
          </a:p>
          <a:p>
            <a:endParaRPr lang="en-US" dirty="0"/>
          </a:p>
          <a:p>
            <a:r>
              <a:rPr lang="en-US" dirty="0"/>
              <a:t>Patchy bilateral peripheral </a:t>
            </a:r>
            <a:r>
              <a:rPr lang="en-US"/>
              <a:t>alveolar consolidation </a:t>
            </a:r>
            <a:endParaRPr lang="en-US" dirty="0"/>
          </a:p>
        </p:txBody>
      </p:sp>
      <p:sp>
        <p:nvSpPr>
          <p:cNvPr id="4" name="Slide Number Placeholder 3"/>
          <p:cNvSpPr>
            <a:spLocks noGrp="1"/>
          </p:cNvSpPr>
          <p:nvPr>
            <p:ph type="sldNum" sz="quarter" idx="5"/>
          </p:nvPr>
        </p:nvSpPr>
        <p:spPr/>
        <p:txBody>
          <a:bodyPr/>
          <a:lstStyle/>
          <a:p>
            <a:fld id="{FADDCC25-E854-49C7-BB49-047760B1282E}" type="slidenum">
              <a:rPr lang="en-US" smtClean="0"/>
              <a:t>31</a:t>
            </a:fld>
            <a:endParaRPr lang="en-US"/>
          </a:p>
        </p:txBody>
      </p:sp>
    </p:spTree>
    <p:extLst>
      <p:ext uri="{BB962C8B-B14F-4D97-AF65-F5344CB8AC3E}">
        <p14:creationId xmlns:p14="http://schemas.microsoft.com/office/powerpoint/2010/main" val="916563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liver </a:t>
            </a:r>
            <a:r>
              <a:rPr lang="en-US" dirty="0" err="1"/>
              <a:t>xplant</a:t>
            </a:r>
            <a:r>
              <a:rPr lang="en-US" dirty="0"/>
              <a:t> hepatic artery is the sole source of blood flow)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Hepatic us often performed immediately after transplant to ensure good hepatic artery flow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Obstructions= due to scar tissue, stent migration, stone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Prolonged leaks can lead to abscess</a:t>
            </a:r>
          </a:p>
          <a:p>
            <a:endParaRPr lang="en-US" dirty="0"/>
          </a:p>
          <a:p>
            <a:endParaRPr lang="en-US" dirty="0"/>
          </a:p>
          <a:p>
            <a:r>
              <a:rPr lang="en-US" dirty="0"/>
              <a:t>Images:</a:t>
            </a:r>
          </a:p>
          <a:p>
            <a:r>
              <a:rPr lang="en-US" dirty="0"/>
              <a:t>Random pic of a clot</a:t>
            </a:r>
          </a:p>
          <a:p>
            <a:r>
              <a:rPr lang="en-US" dirty="0"/>
              <a:t>https://thrombosis.org/patients/what-is-thrombosis/</a:t>
            </a:r>
          </a:p>
          <a:p>
            <a:endParaRPr lang="en-US" dirty="0"/>
          </a:p>
          <a:p>
            <a:r>
              <a:rPr lang="en-US" dirty="0"/>
              <a:t>Hepatic artery stenosis</a:t>
            </a:r>
          </a:p>
          <a:p>
            <a:r>
              <a:rPr lang="en-US" dirty="0"/>
              <a:t>https://www.cureus.com/articles/29558-liver-transplant-complications-radiologist-cant-miss</a:t>
            </a:r>
          </a:p>
          <a:p>
            <a:endParaRPr lang="en-US" dirty="0"/>
          </a:p>
          <a:p>
            <a:r>
              <a:rPr lang="en-US" dirty="0"/>
              <a:t>Hepatic artery pseudoaneurysm</a:t>
            </a:r>
          </a:p>
          <a:p>
            <a:r>
              <a:rPr lang="en-US" dirty="0"/>
              <a:t>https://www.heraldopenaccess.us/openaccess/hepatic-artery-pseudoaneurysm-after-hepatic-transplant-endovascular-treatment-with-graft-stenting</a:t>
            </a:r>
          </a:p>
          <a:p>
            <a:endParaRPr lang="en-US" dirty="0"/>
          </a:p>
          <a:p>
            <a:r>
              <a:rPr lang="en-US" b="1" i="0" dirty="0">
                <a:solidFill>
                  <a:srgbClr val="333333"/>
                </a:solidFill>
                <a:effectLst/>
                <a:latin typeface="Arial" panose="020B0604020202020204" pitchFamily="34" charset="0"/>
              </a:rPr>
              <a:t>Figure 1:</a:t>
            </a:r>
            <a:r>
              <a:rPr lang="en-US" b="0" i="0" dirty="0">
                <a:solidFill>
                  <a:srgbClr val="333333"/>
                </a:solidFill>
                <a:effectLst/>
                <a:latin typeface="Arial" panose="020B0604020202020204" pitchFamily="34" charset="0"/>
              </a:rPr>
              <a:t> Antegrade </a:t>
            </a:r>
            <a:r>
              <a:rPr lang="en-US" b="0" i="0" dirty="0" err="1">
                <a:solidFill>
                  <a:srgbClr val="333333"/>
                </a:solidFill>
                <a:effectLst/>
                <a:latin typeface="Arial" panose="020B0604020202020204" pitchFamily="34" charset="0"/>
              </a:rPr>
              <a:t>nephrostogram</a:t>
            </a:r>
            <a:r>
              <a:rPr lang="en-US" b="0" i="0" dirty="0">
                <a:solidFill>
                  <a:srgbClr val="333333"/>
                </a:solidFill>
                <a:effectLst/>
                <a:latin typeface="Arial" panose="020B0604020202020204" pitchFamily="34" charset="0"/>
              </a:rPr>
              <a:t> post RT showing urine leak</a:t>
            </a:r>
            <a:br>
              <a:rPr lang="en-US" dirty="0"/>
            </a:br>
            <a:r>
              <a:rPr lang="en-US" b="0" i="0" dirty="0">
                <a:solidFill>
                  <a:srgbClr val="333333"/>
                </a:solidFill>
                <a:effectLst/>
                <a:latin typeface="Arial" panose="020B0604020202020204" pitchFamily="34" charset="0"/>
              </a:rPr>
              <a:t>A- Arrow shows site of urine leak</a:t>
            </a:r>
            <a:br>
              <a:rPr lang="en-US" dirty="0"/>
            </a:br>
            <a:r>
              <a:rPr lang="en-US" b="0" i="0" dirty="0">
                <a:solidFill>
                  <a:srgbClr val="333333"/>
                </a:solidFill>
                <a:effectLst/>
                <a:latin typeface="Arial" panose="020B0604020202020204" pitchFamily="34" charset="0"/>
              </a:rPr>
              <a:t>B- Arrow showing large urinoma</a:t>
            </a:r>
            <a:endParaRPr lang="en-US" dirty="0"/>
          </a:p>
          <a:p>
            <a:r>
              <a:rPr lang="en-US" dirty="0"/>
              <a:t>https://symbiosisonlinepublishing.com/urology-nephrology/urology-nephrology41.php</a:t>
            </a:r>
          </a:p>
          <a:p>
            <a:endParaRPr lang="en-US" dirty="0"/>
          </a:p>
          <a:p>
            <a:r>
              <a:rPr lang="en-US" b="0" i="0" dirty="0">
                <a:solidFill>
                  <a:srgbClr val="505050"/>
                </a:solidFill>
                <a:effectLst/>
                <a:latin typeface="NexusSansPro"/>
              </a:rPr>
              <a:t>Figure 2. </a:t>
            </a:r>
            <a:r>
              <a:rPr lang="en-US" b="0" i="0" dirty="0" err="1">
                <a:solidFill>
                  <a:srgbClr val="505050"/>
                </a:solidFill>
                <a:effectLst/>
                <a:latin typeface="NexusSansPro"/>
              </a:rPr>
              <a:t>Multisection</a:t>
            </a:r>
            <a:r>
              <a:rPr lang="en-US" b="0" i="0" dirty="0">
                <a:solidFill>
                  <a:srgbClr val="505050"/>
                </a:solidFill>
                <a:effectLst/>
                <a:latin typeface="NexusSansPro"/>
              </a:rPr>
              <a:t> CT with 3D reconstruction showing a stenosis distal to right bronchial suture in double-lung transplantation.</a:t>
            </a:r>
            <a:endParaRPr lang="en-US" dirty="0"/>
          </a:p>
          <a:p>
            <a:r>
              <a:rPr lang="en-US" dirty="0"/>
              <a:t>https://www.journalpulmonology.org/pt-postoperative-surgical-complications-after-lung-articulo-X0873215915856142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Roboto" panose="020B0604020202020204" pitchFamily="2" charset="0"/>
              </a:rPr>
              <a:t>Plain CT scan showing subcapsular hematoma over anteromedial surface of transplanted kidney (arrow). </a:t>
            </a:r>
          </a:p>
          <a:p>
            <a:r>
              <a:rPr lang="en-US" dirty="0"/>
              <a:t>https://www.researchgate.net/figure/Plain-CT-scan-showing-subcapsular-hematoma-over-anteromedial-surface-of-transplanted_fig1_275216694</a:t>
            </a:r>
          </a:p>
        </p:txBody>
      </p:sp>
      <p:sp>
        <p:nvSpPr>
          <p:cNvPr id="4" name="Slide Number Placeholder 3"/>
          <p:cNvSpPr>
            <a:spLocks noGrp="1"/>
          </p:cNvSpPr>
          <p:nvPr>
            <p:ph type="sldNum" sz="quarter" idx="5"/>
          </p:nvPr>
        </p:nvSpPr>
        <p:spPr/>
        <p:txBody>
          <a:bodyPr/>
          <a:lstStyle/>
          <a:p>
            <a:fld id="{FADDCC25-E854-49C7-BB49-047760B1282E}" type="slidenum">
              <a:rPr lang="en-US" smtClean="0"/>
              <a:t>4</a:t>
            </a:fld>
            <a:endParaRPr lang="en-US"/>
          </a:p>
        </p:txBody>
      </p:sp>
    </p:spTree>
    <p:extLst>
      <p:ext uri="{BB962C8B-B14F-4D97-AF65-F5344CB8AC3E}">
        <p14:creationId xmlns:p14="http://schemas.microsoft.com/office/powerpoint/2010/main" val="999289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Typically CMV  occurs median 40 days after </a:t>
            </a:r>
            <a:r>
              <a:rPr lang="en-US" dirty="0" err="1"/>
              <a:t>xplant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1-6month range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CMV Can produce disease in a host of systems</a:t>
            </a:r>
          </a:p>
          <a:p>
            <a:endParaRPr lang="en-US" dirty="0"/>
          </a:p>
        </p:txBody>
      </p:sp>
      <p:sp>
        <p:nvSpPr>
          <p:cNvPr id="4" name="Slide Number Placeholder 3"/>
          <p:cNvSpPr>
            <a:spLocks noGrp="1"/>
          </p:cNvSpPr>
          <p:nvPr>
            <p:ph type="sldNum" sz="quarter" idx="5"/>
          </p:nvPr>
        </p:nvSpPr>
        <p:spPr/>
        <p:txBody>
          <a:bodyPr/>
          <a:lstStyle/>
          <a:p>
            <a:fld id="{FADDCC25-E854-49C7-BB49-047760B1282E}" type="slidenum">
              <a:rPr lang="en-US" smtClean="0"/>
              <a:t>5</a:t>
            </a:fld>
            <a:endParaRPr lang="en-US"/>
          </a:p>
        </p:txBody>
      </p:sp>
    </p:spTree>
    <p:extLst>
      <p:ext uri="{BB962C8B-B14F-4D97-AF65-F5344CB8AC3E}">
        <p14:creationId xmlns:p14="http://schemas.microsoft.com/office/powerpoint/2010/main" val="858470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Pts should not be given live viral antigen vaccines, neither should family members do to risk of transmission</a:t>
            </a:r>
          </a:p>
          <a:p>
            <a:endParaRPr lang="en-US" dirty="0"/>
          </a:p>
          <a:p>
            <a:r>
              <a:rPr lang="en-US" dirty="0"/>
              <a:t>Is the 1# cause of mortality after transplant</a:t>
            </a:r>
          </a:p>
          <a:p>
            <a:endParaRPr lang="en-US" dirty="0"/>
          </a:p>
          <a:p>
            <a:r>
              <a:rPr lang="en-US" dirty="0"/>
              <a:t>Primary sources of infection= </a:t>
            </a:r>
            <a:r>
              <a:rPr lang="en-US" dirty="0" err="1"/>
              <a:t>pretransplantation</a:t>
            </a:r>
            <a:r>
              <a:rPr lang="en-US" dirty="0"/>
              <a:t>, community acquired, transmission from organ donor, nosocomial</a:t>
            </a:r>
          </a:p>
        </p:txBody>
      </p:sp>
      <p:sp>
        <p:nvSpPr>
          <p:cNvPr id="4" name="Slide Number Placeholder 3"/>
          <p:cNvSpPr>
            <a:spLocks noGrp="1"/>
          </p:cNvSpPr>
          <p:nvPr>
            <p:ph type="sldNum" sz="quarter" idx="5"/>
          </p:nvPr>
        </p:nvSpPr>
        <p:spPr/>
        <p:txBody>
          <a:bodyPr/>
          <a:lstStyle/>
          <a:p>
            <a:fld id="{FADDCC25-E854-49C7-BB49-047760B1282E}" type="slidenum">
              <a:rPr lang="en-US" smtClean="0"/>
              <a:t>6</a:t>
            </a:fld>
            <a:endParaRPr lang="en-US"/>
          </a:p>
        </p:txBody>
      </p:sp>
    </p:spTree>
    <p:extLst>
      <p:ext uri="{BB962C8B-B14F-4D97-AF65-F5344CB8AC3E}">
        <p14:creationId xmlns:p14="http://schemas.microsoft.com/office/powerpoint/2010/main" val="2420076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month= usually related to transplant procedures, stents, catheters, intubation. Hospital acquired pathogens are </a:t>
            </a:r>
            <a:r>
              <a:rPr lang="en-US" dirty="0" err="1"/>
              <a:t>prominant</a:t>
            </a:r>
            <a:endParaRPr lang="en-US" dirty="0"/>
          </a:p>
          <a:p>
            <a:endParaRPr lang="en-US" dirty="0"/>
          </a:p>
          <a:p>
            <a:r>
              <a:rPr lang="en-US" dirty="0"/>
              <a:t>CMV in particular is a bad guy, can cause disease in multiple systems especially pneumonitis, and hepatic dysfunction and acute cardiac dysfunction and atherosclerosis, and glomerulopathy</a:t>
            </a:r>
          </a:p>
          <a:p>
            <a:r>
              <a:rPr lang="en-US" dirty="0"/>
              <a:t>Can be primary or due to reactivation</a:t>
            </a:r>
          </a:p>
          <a:p>
            <a:r>
              <a:rPr lang="en-US" dirty="0"/>
              <a:t>Typically occurs median 40 days after </a:t>
            </a:r>
            <a:r>
              <a:rPr lang="en-US" dirty="0" err="1"/>
              <a:t>xplant</a:t>
            </a:r>
            <a:endParaRPr lang="en-US" dirty="0"/>
          </a:p>
          <a:p>
            <a:r>
              <a:rPr lang="en-US" dirty="0" err="1"/>
              <a:t>Cmv</a:t>
            </a:r>
            <a:r>
              <a:rPr lang="en-US" dirty="0"/>
              <a:t> infection risk improving </a:t>
            </a:r>
            <a:r>
              <a:rPr lang="en-US" dirty="0" err="1"/>
              <a:t>bc</a:t>
            </a:r>
            <a:r>
              <a:rPr lang="en-US" dirty="0"/>
              <a:t> aggressive bronchoscopy leads to earlier dx and </a:t>
            </a:r>
            <a:r>
              <a:rPr lang="en-US" dirty="0" err="1"/>
              <a:t>tx</a:t>
            </a:r>
            <a:r>
              <a:rPr lang="en-US" dirty="0"/>
              <a:t> of cmv with ganciclovir and reduces cmv specific immunoglobulin</a:t>
            </a:r>
          </a:p>
          <a:p>
            <a:r>
              <a:rPr lang="en-US" dirty="0"/>
              <a:t>Active cmv infection can trigger or exacerbate organ rejection</a:t>
            </a:r>
          </a:p>
          <a:p>
            <a:endParaRPr lang="en-US" dirty="0"/>
          </a:p>
          <a:p>
            <a:endParaRPr lang="en-US" dirty="0"/>
          </a:p>
          <a:p>
            <a:r>
              <a:rPr lang="en-US" dirty="0"/>
              <a:t>EBV similar to CMV and contributes to immunosuppression and can cause mono like syndrome</a:t>
            </a:r>
          </a:p>
          <a:p>
            <a:r>
              <a:rPr lang="en-US" dirty="0"/>
              <a:t>EBV is implicated in B cell lymphoproliferative syndrome</a:t>
            </a:r>
          </a:p>
          <a:p>
            <a:endParaRPr lang="en-US" dirty="0"/>
          </a:p>
          <a:p>
            <a:pPr marL="171450" indent="-171450">
              <a:buFont typeface="Wingdings" panose="05000000000000000000" pitchFamily="2" charset="2"/>
              <a:buChar char="Ø"/>
            </a:pPr>
            <a:r>
              <a:rPr lang="en-US" dirty="0"/>
              <a:t>6 months</a:t>
            </a:r>
          </a:p>
          <a:p>
            <a:pPr marL="0" indent="0">
              <a:buFont typeface="Wingdings" panose="05000000000000000000" pitchFamily="2" charset="2"/>
              <a:buNone/>
            </a:pPr>
            <a:r>
              <a:rPr lang="en-US" dirty="0"/>
              <a:t>- With healthy functioning graft at over 6 months only slight increase in normal community </a:t>
            </a:r>
            <a:r>
              <a:rPr lang="en-US" dirty="0" err="1"/>
              <a:t>acquireds</a:t>
            </a:r>
            <a:r>
              <a:rPr lang="en-US" dirty="0"/>
              <a:t> like Flu, UTI, </a:t>
            </a:r>
            <a:r>
              <a:rPr lang="en-US" dirty="0" err="1"/>
              <a:t>pna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Varicella infections can lead to rapid dissemination with </a:t>
            </a:r>
            <a:r>
              <a:rPr lang="en-US" dirty="0" err="1"/>
              <a:t>pna</a:t>
            </a:r>
            <a:r>
              <a:rPr lang="en-US" dirty="0"/>
              <a:t>, pancreatitis, hepatitis, encephalitis, DIC. Those who are varicella-zoster negative will need high doses of varicella zoster immune globulin after any exposure, this can be life saving</a:t>
            </a:r>
          </a:p>
          <a:p>
            <a:endParaRPr lang="en-US" dirty="0"/>
          </a:p>
          <a:p>
            <a:r>
              <a:rPr lang="en-US" dirty="0"/>
              <a:t>The pts over 6 month with chronic rejection on high dose immunosuppression are at some of the highest risk for the life threat infections like candida, crypto, </a:t>
            </a:r>
            <a:r>
              <a:rPr lang="en-US" dirty="0" err="1"/>
              <a:t>coccidioides</a:t>
            </a:r>
            <a:r>
              <a:rPr lang="en-US" dirty="0"/>
              <a:t>, </a:t>
            </a:r>
            <a:r>
              <a:rPr lang="en-US" dirty="0" err="1"/>
              <a:t>blastomuces</a:t>
            </a:r>
            <a:r>
              <a:rPr lang="en-US" dirty="0"/>
              <a:t>, </a:t>
            </a:r>
            <a:r>
              <a:rPr lang="en-US" dirty="0" err="1"/>
              <a:t>histo</a:t>
            </a:r>
            <a:r>
              <a:rPr lang="en-US" dirty="0"/>
              <a:t>, listeria, nocardia, parasites</a:t>
            </a:r>
          </a:p>
          <a:p>
            <a:endParaRPr lang="en-US" dirty="0"/>
          </a:p>
          <a:p>
            <a:r>
              <a:rPr lang="en-US" dirty="0"/>
              <a:t>Fungal infections distinct to geographic areas, typically manifest as subacute respiratory complaints associated with fever and focal, disseminated or miliary infiltrates on </a:t>
            </a:r>
            <a:r>
              <a:rPr lang="en-US" dirty="0" err="1"/>
              <a:t>cxr</a:t>
            </a:r>
            <a:endParaRPr lang="en-US" dirty="0"/>
          </a:p>
          <a:p>
            <a:endParaRPr lang="en-US" dirty="0"/>
          </a:p>
          <a:p>
            <a:r>
              <a:rPr lang="en-US" dirty="0"/>
              <a:t>Diverticulitis is the principal GI infection in transplant pts with chronic rejection often lacking peritoneal signs because inflammation is suppressed</a:t>
            </a:r>
          </a:p>
          <a:p>
            <a:endParaRPr lang="en-US" dirty="0"/>
          </a:p>
          <a:p>
            <a:endParaRPr lang="en-US" dirty="0"/>
          </a:p>
        </p:txBody>
      </p:sp>
      <p:sp>
        <p:nvSpPr>
          <p:cNvPr id="4" name="Slide Number Placeholder 3"/>
          <p:cNvSpPr>
            <a:spLocks noGrp="1"/>
          </p:cNvSpPr>
          <p:nvPr>
            <p:ph type="sldNum" sz="quarter" idx="5"/>
          </p:nvPr>
        </p:nvSpPr>
        <p:spPr/>
        <p:txBody>
          <a:bodyPr/>
          <a:lstStyle/>
          <a:p>
            <a:fld id="{FADDCC25-E854-49C7-BB49-047760B1282E}" type="slidenum">
              <a:rPr lang="en-US" smtClean="0"/>
              <a:t>7</a:t>
            </a:fld>
            <a:endParaRPr lang="en-US"/>
          </a:p>
        </p:txBody>
      </p:sp>
    </p:spTree>
    <p:extLst>
      <p:ext uri="{BB962C8B-B14F-4D97-AF65-F5344CB8AC3E}">
        <p14:creationId xmlns:p14="http://schemas.microsoft.com/office/powerpoint/2010/main" val="3717805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phases: hyperacute, acute, chronic</a:t>
            </a:r>
          </a:p>
        </p:txBody>
      </p:sp>
      <p:sp>
        <p:nvSpPr>
          <p:cNvPr id="4" name="Slide Number Placeholder 3"/>
          <p:cNvSpPr>
            <a:spLocks noGrp="1"/>
          </p:cNvSpPr>
          <p:nvPr>
            <p:ph type="sldNum" sz="quarter" idx="5"/>
          </p:nvPr>
        </p:nvSpPr>
        <p:spPr/>
        <p:txBody>
          <a:bodyPr/>
          <a:lstStyle/>
          <a:p>
            <a:fld id="{FADDCC25-E854-49C7-BB49-047760B1282E}" type="slidenum">
              <a:rPr lang="en-US" smtClean="0"/>
              <a:t>8</a:t>
            </a:fld>
            <a:endParaRPr lang="en-US"/>
          </a:p>
        </p:txBody>
      </p:sp>
    </p:spTree>
    <p:extLst>
      <p:ext uri="{BB962C8B-B14F-4D97-AF65-F5344CB8AC3E}">
        <p14:creationId xmlns:p14="http://schemas.microsoft.com/office/powerpoint/2010/main" val="906848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a:p>
            <a:r>
              <a:rPr lang="en-US" dirty="0"/>
              <a:t>https://www.researchgate.net/figure/Showing-Mechanism-of-Hyperacute-Graft-Rejection_fig2_331196902</a:t>
            </a:r>
          </a:p>
        </p:txBody>
      </p:sp>
      <p:sp>
        <p:nvSpPr>
          <p:cNvPr id="4" name="Slide Number Placeholder 3"/>
          <p:cNvSpPr>
            <a:spLocks noGrp="1"/>
          </p:cNvSpPr>
          <p:nvPr>
            <p:ph type="sldNum" sz="quarter" idx="5"/>
          </p:nvPr>
        </p:nvSpPr>
        <p:spPr/>
        <p:txBody>
          <a:bodyPr/>
          <a:lstStyle/>
          <a:p>
            <a:fld id="{FADDCC25-E854-49C7-BB49-047760B1282E}" type="slidenum">
              <a:rPr lang="en-US" smtClean="0"/>
              <a:t>9</a:t>
            </a:fld>
            <a:endParaRPr lang="en-US"/>
          </a:p>
        </p:txBody>
      </p:sp>
    </p:spTree>
    <p:extLst>
      <p:ext uri="{BB962C8B-B14F-4D97-AF65-F5344CB8AC3E}">
        <p14:creationId xmlns:p14="http://schemas.microsoft.com/office/powerpoint/2010/main" val="2443312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Acute rejection can occur from first week to 6 months after transplant as cellular rejection or acute humoral </a:t>
            </a:r>
            <a:r>
              <a:rPr lang="en-US" dirty="0" err="1"/>
              <a:t>rejection..I</a:t>
            </a:r>
            <a:r>
              <a:rPr lang="en-US" dirty="0"/>
              <a:t> guess at a basic level the two ways it occurs are either cellular via T cell mediated or a humoral B cell response…possibly less than 15% of transplant pts these days</a:t>
            </a:r>
          </a:p>
          <a:p>
            <a:endParaRPr lang="en-US" dirty="0"/>
          </a:p>
          <a:p>
            <a:r>
              <a:rPr lang="en-US" dirty="0"/>
              <a:t>Acute </a:t>
            </a:r>
            <a:r>
              <a:rPr lang="en-US" dirty="0" err="1"/>
              <a:t>celluler</a:t>
            </a:r>
            <a:endParaRPr lang="en-US" dirty="0"/>
          </a:p>
          <a:p>
            <a:pPr marL="171450" indent="-171450">
              <a:buFontTx/>
              <a:buChar char="-"/>
            </a:pPr>
            <a:r>
              <a:rPr lang="en-US" dirty="0" err="1"/>
              <a:t>Immuno</a:t>
            </a:r>
            <a:r>
              <a:rPr lang="en-US" dirty="0"/>
              <a:t> response in host/recipients lymphoid tissue due to lymphocytes stimulated against donor antigens. The donors dendritic cells enter the recipients circulation </a:t>
            </a:r>
            <a:r>
              <a:rPr lang="en-US" dirty="0">
                <a:sym typeface="Wingdings" panose="05000000000000000000" pitchFamily="2" charset="2"/>
              </a:rPr>
              <a:t> act as antigen presenting cells</a:t>
            </a:r>
          </a:p>
          <a:p>
            <a:pPr marL="171450" indent="-171450">
              <a:buFontTx/>
              <a:buChar char="-"/>
            </a:pPr>
            <a:endParaRPr lang="en-US" dirty="0">
              <a:sym typeface="Wingdings" panose="05000000000000000000" pitchFamily="2" charset="2"/>
            </a:endParaRPr>
          </a:p>
          <a:p>
            <a:pPr marL="171450" indent="-171450">
              <a:buFontTx/>
              <a:buChar char="-"/>
            </a:pPr>
            <a:endParaRPr lang="en-US" dirty="0">
              <a:sym typeface="Wingdings" panose="05000000000000000000" pitchFamily="2" charset="2"/>
            </a:endParaRPr>
          </a:p>
          <a:p>
            <a:pPr marL="0" indent="0">
              <a:buFontTx/>
              <a:buNone/>
            </a:pPr>
            <a:r>
              <a:rPr lang="en-US" dirty="0">
                <a:sym typeface="Wingdings" panose="05000000000000000000" pitchFamily="2" charset="2"/>
              </a:rPr>
              <a:t>Acute humoral</a:t>
            </a:r>
          </a:p>
          <a:p>
            <a:pPr marL="171450" indent="-171450">
              <a:buFontTx/>
              <a:buChar char="-"/>
            </a:pPr>
            <a:r>
              <a:rPr lang="en-US" dirty="0">
                <a:sym typeface="Wingdings" panose="05000000000000000000" pitchFamily="2" charset="2"/>
              </a:rPr>
              <a:t>Also acute vascular rejection</a:t>
            </a:r>
          </a:p>
          <a:p>
            <a:pPr marL="171450" indent="-171450">
              <a:buFontTx/>
              <a:buChar char="-"/>
            </a:pPr>
            <a:r>
              <a:rPr lang="en-US" dirty="0">
                <a:sym typeface="Wingdings" panose="05000000000000000000" pitchFamily="2" charset="2"/>
              </a:rPr>
              <a:t>Severe organ injury medicated by antibodies and complement </a:t>
            </a:r>
          </a:p>
          <a:p>
            <a:pPr marL="171450" indent="-171450">
              <a:buFontTx/>
              <a:buChar char="-"/>
            </a:pPr>
            <a:r>
              <a:rPr lang="en-US" dirty="0">
                <a:sym typeface="Wingdings" panose="05000000000000000000" pitchFamily="2" charset="2"/>
              </a:rPr>
              <a:t>Antibodies can be pre-</a:t>
            </a:r>
            <a:r>
              <a:rPr lang="en-US" dirty="0" err="1">
                <a:sym typeface="Wingdings" panose="05000000000000000000" pitchFamily="2" charset="2"/>
              </a:rPr>
              <a:t>exisint</a:t>
            </a:r>
            <a:r>
              <a:rPr lang="en-US" dirty="0">
                <a:sym typeface="Wingdings" panose="05000000000000000000" pitchFamily="2" charset="2"/>
              </a:rPr>
              <a:t> or represent anti-donor antibodies shortly after grafting</a:t>
            </a:r>
          </a:p>
          <a:p>
            <a:pPr marL="171450" indent="-171450">
              <a:buFontTx/>
              <a:buChar char="-"/>
            </a:pPr>
            <a:endParaRPr lang="en-US" dirty="0">
              <a:sym typeface="Wingdings" panose="05000000000000000000" pitchFamily="2" charset="2"/>
            </a:endParaRPr>
          </a:p>
          <a:p>
            <a:pPr marL="0" indent="0">
              <a:buFontTx/>
              <a:buNone/>
            </a:pPr>
            <a:endParaRPr lang="en-US" dirty="0">
              <a:sym typeface="Wingdings" panose="05000000000000000000" pitchFamily="2" charset="2"/>
            </a:endParaRPr>
          </a:p>
          <a:p>
            <a:pPr marL="0" indent="0">
              <a:buFontTx/>
              <a:buNone/>
            </a:pPr>
            <a:r>
              <a:rPr lang="en-US" dirty="0">
                <a:sym typeface="Wingdings" panose="05000000000000000000" pitchFamily="2" charset="2"/>
              </a:rPr>
              <a:t>https://www.cureus.com/articles/123080-classic-and-current-opinions-in-human-organ-and-tissue-transplantation</a:t>
            </a:r>
          </a:p>
          <a:p>
            <a:pPr marL="171450" indent="-171450">
              <a:buFontTx/>
              <a:buChar char="-"/>
            </a:pPr>
            <a:endParaRPr lang="en-US" dirty="0">
              <a:sym typeface="Wingdings" panose="05000000000000000000" pitchFamily="2" charset="2"/>
            </a:endParaRPr>
          </a:p>
          <a:p>
            <a:pPr marL="171450" indent="-171450">
              <a:buFontTx/>
              <a:buChar char="-"/>
            </a:pPr>
            <a:endParaRPr lang="en-US" dirty="0">
              <a:sym typeface="Wingdings" panose="05000000000000000000" pitchFamily="2" charset="2"/>
            </a:endParaRPr>
          </a:p>
          <a:p>
            <a:pPr algn="l"/>
            <a:r>
              <a:rPr lang="en-US" b="0" i="1" dirty="0">
                <a:solidFill>
                  <a:srgbClr val="222222"/>
                </a:solidFill>
                <a:effectLst/>
                <a:latin typeface="Proxima Nova"/>
              </a:rPr>
              <a:t>Acute Cellular Rejection </a:t>
            </a:r>
            <a:endParaRPr lang="en-US" b="0" i="0" dirty="0">
              <a:solidFill>
                <a:srgbClr val="222222"/>
              </a:solidFill>
              <a:effectLst/>
              <a:latin typeface="Proxima Nova"/>
            </a:endParaRPr>
          </a:p>
          <a:p>
            <a:pPr algn="l"/>
            <a:r>
              <a:rPr lang="en-US" b="0" i="0" dirty="0">
                <a:solidFill>
                  <a:srgbClr val="222222"/>
                </a:solidFill>
                <a:effectLst/>
                <a:latin typeface="Proxima Nova"/>
              </a:rPr>
              <a:t>This is an immunological response in the host's/recipient's lymphoid tissues due to lymphocytes stimulated against donor antigens. The donor's dendritic cells enter the recipient's systemic circulation to function as antigen-presenting cells (APCs) </a:t>
            </a:r>
            <a:r>
              <a:rPr lang="en-US" b="0" i="0" u="none" strike="noStrike" dirty="0">
                <a:solidFill>
                  <a:srgbClr val="0096B7"/>
                </a:solidFill>
                <a:effectLst/>
                <a:latin typeface="Proxima Nova"/>
                <a:hlinkClick r:id="rId3"/>
              </a:rPr>
              <a:t>[50,61]</a:t>
            </a:r>
            <a:r>
              <a:rPr lang="en-US" b="0" i="0" dirty="0">
                <a:solidFill>
                  <a:srgbClr val="222222"/>
                </a:solidFill>
                <a:effectLst/>
                <a:latin typeface="Proxima Nova"/>
              </a:rPr>
              <a:t>. It is common in renal grafts. Acute cellular rejection detection involves biopsy, B-lymphocyte antigen CD20 staining in cases not responding to treatment, negative kidney C4d staining, positive activating lymphocyte markers test, and proteomic study </a:t>
            </a:r>
            <a:r>
              <a:rPr lang="en-US" b="0" i="0" u="none" strike="noStrike" dirty="0">
                <a:solidFill>
                  <a:srgbClr val="0096B7"/>
                </a:solidFill>
                <a:effectLst/>
                <a:latin typeface="Proxima Nova"/>
                <a:hlinkClick r:id="rId3"/>
              </a:rPr>
              <a:t>[62]</a:t>
            </a:r>
            <a:r>
              <a:rPr lang="en-US" b="0" i="0" dirty="0">
                <a:solidFill>
                  <a:srgbClr val="222222"/>
                </a:solidFill>
                <a:effectLst/>
                <a:latin typeface="Proxima Nova"/>
              </a:rPr>
              <a:t>. The first rejection instance is treated with pulse intravenous steroids and may be repeated in cases of recurring or refractory rejections. The second line of treatment (Thymoglobulin and a murine monoclonal antibody, OKT3) may be used for deteriorating grafts. The prognosis depends on the number of rejection episodes, potent drugs, time of rejection from transplantation, and response to treatment </a:t>
            </a:r>
            <a:r>
              <a:rPr lang="en-US" b="0" i="0" u="none" strike="noStrike" dirty="0">
                <a:solidFill>
                  <a:srgbClr val="0096B7"/>
                </a:solidFill>
                <a:effectLst/>
                <a:latin typeface="Proxima Nova"/>
                <a:hlinkClick r:id="rId3"/>
              </a:rPr>
              <a:t>[62]</a:t>
            </a:r>
            <a:r>
              <a:rPr lang="en-US" b="0" i="0" dirty="0">
                <a:solidFill>
                  <a:srgbClr val="222222"/>
                </a:solidFill>
                <a:effectLst/>
                <a:latin typeface="Proxima Nova"/>
              </a:rPr>
              <a:t>.</a:t>
            </a:r>
          </a:p>
          <a:p>
            <a:pPr algn="l"/>
            <a:r>
              <a:rPr lang="en-US" b="0" i="1" dirty="0">
                <a:solidFill>
                  <a:srgbClr val="222222"/>
                </a:solidFill>
                <a:effectLst/>
                <a:latin typeface="Proxima Nova"/>
              </a:rPr>
              <a:t>Acute Humoral Rejection </a:t>
            </a:r>
            <a:endParaRPr lang="en-US" b="0" i="0" dirty="0">
              <a:solidFill>
                <a:srgbClr val="222222"/>
              </a:solidFill>
              <a:effectLst/>
              <a:latin typeface="Proxima Nova"/>
            </a:endParaRPr>
          </a:p>
          <a:p>
            <a:pPr algn="l"/>
            <a:r>
              <a:rPr lang="en-US" b="0" i="0" dirty="0">
                <a:solidFill>
                  <a:srgbClr val="222222"/>
                </a:solidFill>
                <a:effectLst/>
                <a:latin typeface="Proxima Nova"/>
              </a:rPr>
              <a:t>This is also called acute vascular rejection. It is a severe organ transplant injury mediated by antibodies and complement. The antibodies may be pre-existing or represent anti-donor antibodies developing shortly after grafting </a:t>
            </a:r>
            <a:r>
              <a:rPr lang="en-US" b="0" i="0" u="none" strike="noStrike" dirty="0">
                <a:solidFill>
                  <a:srgbClr val="0096B7"/>
                </a:solidFill>
                <a:effectLst/>
                <a:latin typeface="Proxima Nova"/>
                <a:hlinkClick r:id="rId3"/>
              </a:rPr>
              <a:t>[63,64]</a:t>
            </a:r>
            <a:r>
              <a:rPr lang="en-US" b="0" i="0" dirty="0">
                <a:solidFill>
                  <a:srgbClr val="222222"/>
                </a:solidFill>
                <a:effectLst/>
                <a:latin typeface="Proxima Nova"/>
              </a:rPr>
              <a:t>. </a:t>
            </a:r>
            <a:r>
              <a:rPr lang="en-US" b="0" i="0" dirty="0" err="1">
                <a:solidFill>
                  <a:srgbClr val="222222"/>
                </a:solidFill>
                <a:effectLst/>
                <a:latin typeface="Proxima Nova"/>
              </a:rPr>
              <a:t>Willicombe</a:t>
            </a:r>
            <a:r>
              <a:rPr lang="en-US" b="0" i="0" dirty="0">
                <a:solidFill>
                  <a:srgbClr val="222222"/>
                </a:solidFill>
                <a:effectLst/>
                <a:latin typeface="Proxima Nova"/>
              </a:rPr>
              <a:t> et al. </a:t>
            </a:r>
            <a:r>
              <a:rPr lang="en-US" b="0" i="0" u="none" strike="noStrike" dirty="0">
                <a:solidFill>
                  <a:srgbClr val="0096B7"/>
                </a:solidFill>
                <a:effectLst/>
                <a:latin typeface="Proxima Nova"/>
                <a:hlinkClick r:id="rId3"/>
              </a:rPr>
              <a:t>[65]</a:t>
            </a:r>
            <a:r>
              <a:rPr lang="en-US" b="0" i="0" dirty="0">
                <a:solidFill>
                  <a:srgbClr val="222222"/>
                </a:solidFill>
                <a:effectLst/>
                <a:latin typeface="Proxima Nova"/>
              </a:rPr>
              <a:t> demonstrated that even low donor-specific antibodies titer not detectable with flow cytometry or complement-dependent cytotoxic cross-matches is linked to lower-ranking renal allograft outcomes. Such patients will likely need augmented immunosuppression. </a:t>
            </a:r>
            <a:r>
              <a:rPr lang="en-US" b="0" i="0" dirty="0" err="1">
                <a:solidFill>
                  <a:srgbClr val="222222"/>
                </a:solidFill>
                <a:effectLst/>
                <a:latin typeface="Proxima Nova"/>
              </a:rPr>
              <a:t>Loupy</a:t>
            </a:r>
            <a:r>
              <a:rPr lang="en-US" b="0" i="0" dirty="0">
                <a:solidFill>
                  <a:srgbClr val="222222"/>
                </a:solidFill>
                <a:effectLst/>
                <a:latin typeface="Proxima Nova"/>
              </a:rPr>
              <a:t> et al. </a:t>
            </a:r>
            <a:r>
              <a:rPr lang="en-US" b="0" i="0" u="none" strike="noStrike" dirty="0">
                <a:solidFill>
                  <a:srgbClr val="0096B7"/>
                </a:solidFill>
                <a:effectLst/>
                <a:latin typeface="Proxima Nova"/>
                <a:hlinkClick r:id="rId3"/>
              </a:rPr>
              <a:t>[66]</a:t>
            </a:r>
            <a:r>
              <a:rPr lang="en-US" b="0" i="0" dirty="0">
                <a:solidFill>
                  <a:srgbClr val="222222"/>
                </a:solidFill>
                <a:effectLst/>
                <a:latin typeface="Proxima Nova"/>
              </a:rPr>
              <a:t> posited a significant swing in the first-year post-graft in the C4d Banff scores, thus proving the humoral process's changing and painless nature of C4d is not a sufficiently sensitive marker. Still, inflammations in the </a:t>
            </a:r>
            <a:r>
              <a:rPr lang="en-US" b="0" i="0" dirty="0" err="1">
                <a:solidFill>
                  <a:srgbClr val="222222"/>
                </a:solidFill>
                <a:effectLst/>
                <a:latin typeface="Proxima Nova"/>
              </a:rPr>
              <a:t>microvessels</a:t>
            </a:r>
            <a:r>
              <a:rPr lang="en-US" b="0" i="0" dirty="0">
                <a:solidFill>
                  <a:srgbClr val="222222"/>
                </a:solidFill>
                <a:effectLst/>
                <a:latin typeface="Proxima Nova"/>
              </a:rPr>
              <a:t> and spotting of donor-specific antibodies are better markers of humoral rejection. </a:t>
            </a:r>
          </a:p>
          <a:p>
            <a:pPr algn="l"/>
            <a:r>
              <a:rPr lang="en-US" b="0" i="1" dirty="0">
                <a:solidFill>
                  <a:srgbClr val="222222"/>
                </a:solidFill>
                <a:effectLst/>
                <a:latin typeface="Proxima Nova"/>
              </a:rPr>
              <a:t>Chronic Graft Rejection (CGR) </a:t>
            </a:r>
            <a:endParaRPr lang="en-US" b="0" i="0" dirty="0">
              <a:solidFill>
                <a:srgbClr val="222222"/>
              </a:solidFill>
              <a:effectLst/>
              <a:latin typeface="Proxima Nova"/>
            </a:endParaRPr>
          </a:p>
          <a:p>
            <a:pPr algn="l"/>
            <a:r>
              <a:rPr lang="en-US" b="0" i="0" dirty="0">
                <a:solidFill>
                  <a:srgbClr val="222222"/>
                </a:solidFill>
                <a:effectLst/>
                <a:latin typeface="Proxima Nova"/>
              </a:rPr>
              <a:t>This is also called chronic transplant rejection (CTR). The allograft function is lost several months to years after grafting. Although the graft may still be in place, graft function loss is due to persisting immune system attacks on the </a:t>
            </a:r>
            <a:r>
              <a:rPr lang="en-US" b="0" i="0" dirty="0" err="1">
                <a:solidFill>
                  <a:srgbClr val="222222"/>
                </a:solidFill>
                <a:effectLst/>
                <a:latin typeface="Proxima Nova"/>
              </a:rPr>
              <a:t>allo</a:t>
            </a:r>
            <a:r>
              <a:rPr lang="en-US" b="0" i="0" dirty="0">
                <a:solidFill>
                  <a:srgbClr val="222222"/>
                </a:solidFill>
                <a:effectLst/>
                <a:latin typeface="Proxima Nova"/>
              </a:rPr>
              <a:t>-MHC. CGR is mediated by humoral as well as cellular immunity. Although immunosuppressants and tissue-typing methods are helpful in the first-year post-graft, CGR is almost always not preventable. It appears to be fibrotic scarring in the grafted organs, although the specific histopathology image depends on the grafted organ </a:t>
            </a:r>
            <a:r>
              <a:rPr lang="en-US" b="0" i="0" u="none" strike="noStrike" dirty="0">
                <a:solidFill>
                  <a:srgbClr val="0096B7"/>
                </a:solidFill>
                <a:effectLst/>
                <a:latin typeface="Proxima Nova"/>
                <a:hlinkClick r:id="rId3"/>
              </a:rPr>
              <a:t>[67]</a:t>
            </a:r>
            <a:r>
              <a:rPr lang="en-US" b="0" i="0" dirty="0">
                <a:solidFill>
                  <a:srgbClr val="222222"/>
                </a:solidFill>
                <a:effectLst/>
                <a:latin typeface="Proxima Nova"/>
              </a:rPr>
              <a:t>.</a:t>
            </a:r>
          </a:p>
          <a:p>
            <a:pPr marL="171450" indent="-171450">
              <a:buFontTx/>
              <a:buChar char="-"/>
            </a:pPr>
            <a:r>
              <a:rPr lang="en-US" dirty="0">
                <a:sym typeface="Wingdings" panose="05000000000000000000" pitchFamily="2" charset="2"/>
              </a:rPr>
              <a:t> </a:t>
            </a:r>
            <a:endParaRPr lang="en-US" dirty="0"/>
          </a:p>
        </p:txBody>
      </p:sp>
      <p:sp>
        <p:nvSpPr>
          <p:cNvPr id="4" name="Slide Number Placeholder 3"/>
          <p:cNvSpPr>
            <a:spLocks noGrp="1"/>
          </p:cNvSpPr>
          <p:nvPr>
            <p:ph type="sldNum" sz="quarter" idx="5"/>
          </p:nvPr>
        </p:nvSpPr>
        <p:spPr/>
        <p:txBody>
          <a:bodyPr/>
          <a:lstStyle/>
          <a:p>
            <a:fld id="{FADDCC25-E854-49C7-BB49-047760B1282E}" type="slidenum">
              <a:rPr lang="en-US" smtClean="0"/>
              <a:t>10</a:t>
            </a:fld>
            <a:endParaRPr lang="en-US"/>
          </a:p>
        </p:txBody>
      </p:sp>
    </p:spTree>
    <p:extLst>
      <p:ext uri="{BB962C8B-B14F-4D97-AF65-F5344CB8AC3E}">
        <p14:creationId xmlns:p14="http://schemas.microsoft.com/office/powerpoint/2010/main" val="979154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AB39BB-C015-4F70-BA29-74A5775F9DE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BB751-ED09-4066-BB1D-2C5B2BB0C603}" type="slidenum">
              <a:rPr lang="en-US" smtClean="0"/>
              <a:t>‹#›</a:t>
            </a:fld>
            <a:endParaRPr lang="en-US"/>
          </a:p>
        </p:txBody>
      </p:sp>
    </p:spTree>
    <p:extLst>
      <p:ext uri="{BB962C8B-B14F-4D97-AF65-F5344CB8AC3E}">
        <p14:creationId xmlns:p14="http://schemas.microsoft.com/office/powerpoint/2010/main" val="4147103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AB39BB-C015-4F70-BA29-74A5775F9DEA}"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BB751-ED09-4066-BB1D-2C5B2BB0C603}" type="slidenum">
              <a:rPr lang="en-US" smtClean="0"/>
              <a:t>‹#›</a:t>
            </a:fld>
            <a:endParaRPr lang="en-US"/>
          </a:p>
        </p:txBody>
      </p:sp>
    </p:spTree>
    <p:extLst>
      <p:ext uri="{BB962C8B-B14F-4D97-AF65-F5344CB8AC3E}">
        <p14:creationId xmlns:p14="http://schemas.microsoft.com/office/powerpoint/2010/main" val="1113920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AB39BB-C015-4F70-BA29-74A5775F9DE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BB751-ED09-4066-BB1D-2C5B2BB0C603}" type="slidenum">
              <a:rPr lang="en-US" smtClean="0"/>
              <a:t>‹#›</a:t>
            </a:fld>
            <a:endParaRPr lang="en-US"/>
          </a:p>
        </p:txBody>
      </p:sp>
    </p:spTree>
    <p:extLst>
      <p:ext uri="{BB962C8B-B14F-4D97-AF65-F5344CB8AC3E}">
        <p14:creationId xmlns:p14="http://schemas.microsoft.com/office/powerpoint/2010/main" val="615678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CAB39BB-C015-4F70-BA29-74A5775F9DE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BB751-ED09-4066-BB1D-2C5B2BB0C603}" type="slidenum">
              <a:rPr lang="en-US" smtClean="0"/>
              <a:t>‹#›</a:t>
            </a:fld>
            <a:endParaRPr lang="en-US"/>
          </a:p>
        </p:txBody>
      </p:sp>
    </p:spTree>
    <p:extLst>
      <p:ext uri="{BB962C8B-B14F-4D97-AF65-F5344CB8AC3E}">
        <p14:creationId xmlns:p14="http://schemas.microsoft.com/office/powerpoint/2010/main" val="4156373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CAB39BB-C015-4F70-BA29-74A5775F9DE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BB751-ED09-4066-BB1D-2C5B2BB0C603}" type="slidenum">
              <a:rPr lang="en-US" smtClean="0"/>
              <a:t>‹#›</a:t>
            </a:fld>
            <a:endParaRPr lang="en-US"/>
          </a:p>
        </p:txBody>
      </p:sp>
    </p:spTree>
    <p:extLst>
      <p:ext uri="{BB962C8B-B14F-4D97-AF65-F5344CB8AC3E}">
        <p14:creationId xmlns:p14="http://schemas.microsoft.com/office/powerpoint/2010/main" val="1732335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AB39BB-C015-4F70-BA29-74A5775F9DE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BB751-ED09-4066-BB1D-2C5B2BB0C603}" type="slidenum">
              <a:rPr lang="en-US" smtClean="0"/>
              <a:t>‹#›</a:t>
            </a:fld>
            <a:endParaRPr lang="en-US"/>
          </a:p>
        </p:txBody>
      </p:sp>
    </p:spTree>
    <p:extLst>
      <p:ext uri="{BB962C8B-B14F-4D97-AF65-F5344CB8AC3E}">
        <p14:creationId xmlns:p14="http://schemas.microsoft.com/office/powerpoint/2010/main" val="1357232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AB39BB-C015-4F70-BA29-74A5775F9DE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BB751-ED09-4066-BB1D-2C5B2BB0C603}" type="slidenum">
              <a:rPr lang="en-US" smtClean="0"/>
              <a:t>‹#›</a:t>
            </a:fld>
            <a:endParaRPr lang="en-US"/>
          </a:p>
        </p:txBody>
      </p:sp>
    </p:spTree>
    <p:extLst>
      <p:ext uri="{BB962C8B-B14F-4D97-AF65-F5344CB8AC3E}">
        <p14:creationId xmlns:p14="http://schemas.microsoft.com/office/powerpoint/2010/main" val="2237652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AB39BB-C015-4F70-BA29-74A5775F9DE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BB751-ED09-4066-BB1D-2C5B2BB0C603}" type="slidenum">
              <a:rPr lang="en-US" smtClean="0"/>
              <a:t>‹#›</a:t>
            </a:fld>
            <a:endParaRPr lang="en-US"/>
          </a:p>
        </p:txBody>
      </p:sp>
    </p:spTree>
    <p:extLst>
      <p:ext uri="{BB962C8B-B14F-4D97-AF65-F5344CB8AC3E}">
        <p14:creationId xmlns:p14="http://schemas.microsoft.com/office/powerpoint/2010/main" val="241308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AB39BB-C015-4F70-BA29-74A5775F9DE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BB751-ED09-4066-BB1D-2C5B2BB0C603}" type="slidenum">
              <a:rPr lang="en-US" smtClean="0"/>
              <a:t>‹#›</a:t>
            </a:fld>
            <a:endParaRPr lang="en-US"/>
          </a:p>
        </p:txBody>
      </p:sp>
    </p:spTree>
    <p:extLst>
      <p:ext uri="{BB962C8B-B14F-4D97-AF65-F5344CB8AC3E}">
        <p14:creationId xmlns:p14="http://schemas.microsoft.com/office/powerpoint/2010/main" val="3902119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AB39BB-C015-4F70-BA29-74A5775F9DE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BB751-ED09-4066-BB1D-2C5B2BB0C603}" type="slidenum">
              <a:rPr lang="en-US" smtClean="0"/>
              <a:t>‹#›</a:t>
            </a:fld>
            <a:endParaRPr lang="en-US"/>
          </a:p>
        </p:txBody>
      </p:sp>
    </p:spTree>
    <p:extLst>
      <p:ext uri="{BB962C8B-B14F-4D97-AF65-F5344CB8AC3E}">
        <p14:creationId xmlns:p14="http://schemas.microsoft.com/office/powerpoint/2010/main" val="570785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AB39BB-C015-4F70-BA29-74A5775F9DE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BB751-ED09-4066-BB1D-2C5B2BB0C603}" type="slidenum">
              <a:rPr lang="en-US" smtClean="0"/>
              <a:t>‹#›</a:t>
            </a:fld>
            <a:endParaRPr lang="en-US"/>
          </a:p>
        </p:txBody>
      </p:sp>
    </p:spTree>
    <p:extLst>
      <p:ext uri="{BB962C8B-B14F-4D97-AF65-F5344CB8AC3E}">
        <p14:creationId xmlns:p14="http://schemas.microsoft.com/office/powerpoint/2010/main" val="1569164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AB39BB-C015-4F70-BA29-74A5775F9DEA}"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BB751-ED09-4066-BB1D-2C5B2BB0C603}" type="slidenum">
              <a:rPr lang="en-US" smtClean="0"/>
              <a:t>‹#›</a:t>
            </a:fld>
            <a:endParaRPr lang="en-US"/>
          </a:p>
        </p:txBody>
      </p:sp>
    </p:spTree>
    <p:extLst>
      <p:ext uri="{BB962C8B-B14F-4D97-AF65-F5344CB8AC3E}">
        <p14:creationId xmlns:p14="http://schemas.microsoft.com/office/powerpoint/2010/main" val="1180035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AB39BB-C015-4F70-BA29-74A5775F9DEA}"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9BB751-ED09-4066-BB1D-2C5B2BB0C603}" type="slidenum">
              <a:rPr lang="en-US" smtClean="0"/>
              <a:t>‹#›</a:t>
            </a:fld>
            <a:endParaRPr lang="en-US"/>
          </a:p>
        </p:txBody>
      </p:sp>
    </p:spTree>
    <p:extLst>
      <p:ext uri="{BB962C8B-B14F-4D97-AF65-F5344CB8AC3E}">
        <p14:creationId xmlns:p14="http://schemas.microsoft.com/office/powerpoint/2010/main" val="1728125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AB39BB-C015-4F70-BA29-74A5775F9DEA}"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9BB751-ED09-4066-BB1D-2C5B2BB0C603}" type="slidenum">
              <a:rPr lang="en-US" smtClean="0"/>
              <a:t>‹#›</a:t>
            </a:fld>
            <a:endParaRPr lang="en-US"/>
          </a:p>
        </p:txBody>
      </p:sp>
    </p:spTree>
    <p:extLst>
      <p:ext uri="{BB962C8B-B14F-4D97-AF65-F5344CB8AC3E}">
        <p14:creationId xmlns:p14="http://schemas.microsoft.com/office/powerpoint/2010/main" val="2324975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B39BB-C015-4F70-BA29-74A5775F9DEA}"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9BB751-ED09-4066-BB1D-2C5B2BB0C603}" type="slidenum">
              <a:rPr lang="en-US" smtClean="0"/>
              <a:t>‹#›</a:t>
            </a:fld>
            <a:endParaRPr lang="en-US"/>
          </a:p>
        </p:txBody>
      </p:sp>
    </p:spTree>
    <p:extLst>
      <p:ext uri="{BB962C8B-B14F-4D97-AF65-F5344CB8AC3E}">
        <p14:creationId xmlns:p14="http://schemas.microsoft.com/office/powerpoint/2010/main" val="2374161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AB39BB-C015-4F70-BA29-74A5775F9DEA}"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BB751-ED09-4066-BB1D-2C5B2BB0C603}" type="slidenum">
              <a:rPr lang="en-US" smtClean="0"/>
              <a:t>‹#›</a:t>
            </a:fld>
            <a:endParaRPr lang="en-US"/>
          </a:p>
        </p:txBody>
      </p:sp>
    </p:spTree>
    <p:extLst>
      <p:ext uri="{BB962C8B-B14F-4D97-AF65-F5344CB8AC3E}">
        <p14:creationId xmlns:p14="http://schemas.microsoft.com/office/powerpoint/2010/main" val="859034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CAB39BB-C015-4F70-BA29-74A5775F9DEA}" type="datetimeFigureOut">
              <a:rPr lang="en-US" smtClean="0"/>
              <a:t>1/25/2023</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269BB751-ED09-4066-BB1D-2C5B2BB0C603}" type="slidenum">
              <a:rPr lang="en-US" smtClean="0"/>
              <a:t>‹#›</a:t>
            </a:fld>
            <a:endParaRPr lang="en-US"/>
          </a:p>
        </p:txBody>
      </p:sp>
    </p:spTree>
    <p:extLst>
      <p:ext uri="{BB962C8B-B14F-4D97-AF65-F5344CB8AC3E}">
        <p14:creationId xmlns:p14="http://schemas.microsoft.com/office/powerpoint/2010/main" val="630888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CAB39BB-C015-4F70-BA29-74A5775F9DEA}" type="datetimeFigureOut">
              <a:rPr lang="en-US" smtClean="0"/>
              <a:t>1/25/2023</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269BB751-ED09-4066-BB1D-2C5B2BB0C603}" type="slidenum">
              <a:rPr lang="en-US" smtClean="0"/>
              <a:t>‹#›</a:t>
            </a:fld>
            <a:endParaRPr lang="en-US"/>
          </a:p>
        </p:txBody>
      </p:sp>
    </p:spTree>
    <p:extLst>
      <p:ext uri="{BB962C8B-B14F-4D97-AF65-F5344CB8AC3E}">
        <p14:creationId xmlns:p14="http://schemas.microsoft.com/office/powerpoint/2010/main" val="1859371526"/>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jpe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13"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diagramColors" Target="../diagrams/colors6.xml"/><Relationship Id="rId12" Type="http://schemas.openxmlformats.org/officeDocument/2006/relationships/image" Target="../media/image32.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image" Target="../media/image31.png"/><Relationship Id="rId5" Type="http://schemas.openxmlformats.org/officeDocument/2006/relationships/diagramLayout" Target="../diagrams/layout6.xml"/><Relationship Id="rId10" Type="http://schemas.openxmlformats.org/officeDocument/2006/relationships/image" Target="../media/image30.svg"/><Relationship Id="rId4" Type="http://schemas.openxmlformats.org/officeDocument/2006/relationships/diagramData" Target="../diagrams/data6.xml"/><Relationship Id="rId9" Type="http://schemas.openxmlformats.org/officeDocument/2006/relationships/image" Target="../media/image29.png"/><Relationship Id="rId1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8.svg"/><Relationship Id="rId3" Type="http://schemas.openxmlformats.org/officeDocument/2006/relationships/image" Target="../media/image1.jpeg"/><Relationship Id="rId7" Type="http://schemas.openxmlformats.org/officeDocument/2006/relationships/diagramQuickStyle" Target="../diagrams/quickStyle2.xml"/><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image" Target="../media/image6.svg"/><Relationship Id="rId5" Type="http://schemas.openxmlformats.org/officeDocument/2006/relationships/diagramData" Target="../diagrams/data2.xml"/><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4.jpeg"/><Relationship Id="rId9" Type="http://schemas.microsoft.com/office/2007/relationships/diagramDrawing" Target="../diagrams/drawing2.xml"/><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jpeg"/><Relationship Id="rId7" Type="http://schemas.openxmlformats.org/officeDocument/2006/relationships/diagramQuickStyle" Target="../diagrams/quickStyle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7.jpeg"/><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jpe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D632-8B69-DD8F-B4BC-EE68EA282E89}"/>
              </a:ext>
            </a:extLst>
          </p:cNvPr>
          <p:cNvSpPr>
            <a:spLocks noGrp="1"/>
          </p:cNvSpPr>
          <p:nvPr>
            <p:ph type="ctrTitle"/>
          </p:nvPr>
        </p:nvSpPr>
        <p:spPr>
          <a:xfrm>
            <a:off x="1751012" y="4363271"/>
            <a:ext cx="8676222" cy="1066801"/>
          </a:xfrm>
        </p:spPr>
        <p:txBody>
          <a:bodyPr>
            <a:normAutofit/>
          </a:bodyPr>
          <a:lstStyle/>
          <a:p>
            <a:pPr>
              <a:lnSpc>
                <a:spcPct val="90000"/>
              </a:lnSpc>
            </a:pPr>
            <a:r>
              <a:rPr lang="en-US" sz="3000"/>
              <a:t>Transplant Medicine in the Emergency Department and Beyond…</a:t>
            </a:r>
          </a:p>
        </p:txBody>
      </p:sp>
      <p:sp>
        <p:nvSpPr>
          <p:cNvPr id="3" name="Subtitle 2">
            <a:extLst>
              <a:ext uri="{FF2B5EF4-FFF2-40B4-BE49-F238E27FC236}">
                <a16:creationId xmlns:a16="http://schemas.microsoft.com/office/drawing/2014/main" id="{6E50B418-86E8-7086-6175-05C36ABEAEB4}"/>
              </a:ext>
            </a:extLst>
          </p:cNvPr>
          <p:cNvSpPr>
            <a:spLocks noGrp="1"/>
          </p:cNvSpPr>
          <p:nvPr>
            <p:ph type="subTitle" idx="1"/>
          </p:nvPr>
        </p:nvSpPr>
        <p:spPr>
          <a:xfrm>
            <a:off x="1751012" y="5516211"/>
            <a:ext cx="8676222" cy="722243"/>
          </a:xfrm>
        </p:spPr>
        <p:txBody>
          <a:bodyPr>
            <a:normAutofit/>
          </a:bodyPr>
          <a:lstStyle/>
          <a:p>
            <a:r>
              <a:rPr lang="en-US" dirty="0"/>
              <a:t>LT Monaco</a:t>
            </a:r>
          </a:p>
        </p:txBody>
      </p:sp>
      <p:pic>
        <p:nvPicPr>
          <p:cNvPr id="1026" name="Picture 2" descr="NMCP EM Residency">
            <a:extLst>
              <a:ext uri="{FF2B5EF4-FFF2-40B4-BE49-F238E27FC236}">
                <a16:creationId xmlns:a16="http://schemas.microsoft.com/office/drawing/2014/main" id="{8AB3C714-1A5B-33DE-019D-6DB629FAEA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23" b="8558"/>
          <a:stretch/>
        </p:blipFill>
        <p:spPr bwMode="auto">
          <a:xfrm>
            <a:off x="20" y="10"/>
            <a:ext cx="12191980" cy="4273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705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4B05-8B27-50E8-2992-10EDE6019693}"/>
              </a:ext>
            </a:extLst>
          </p:cNvPr>
          <p:cNvSpPr>
            <a:spLocks noGrp="1"/>
          </p:cNvSpPr>
          <p:nvPr>
            <p:ph type="title"/>
          </p:nvPr>
        </p:nvSpPr>
        <p:spPr>
          <a:xfrm>
            <a:off x="643192" y="668028"/>
            <a:ext cx="3431919" cy="5215247"/>
          </a:xfrm>
        </p:spPr>
        <p:txBody>
          <a:bodyPr>
            <a:normAutofit/>
          </a:bodyPr>
          <a:lstStyle/>
          <a:p>
            <a:r>
              <a:rPr lang="en-US" sz="2800"/>
              <a:t>Acute Rejection</a:t>
            </a:r>
          </a:p>
        </p:txBody>
      </p:sp>
      <p:graphicFrame>
        <p:nvGraphicFramePr>
          <p:cNvPr id="8" name="Content Placeholder 2">
            <a:extLst>
              <a:ext uri="{FF2B5EF4-FFF2-40B4-BE49-F238E27FC236}">
                <a16:creationId xmlns:a16="http://schemas.microsoft.com/office/drawing/2014/main" id="{D5ECE654-242B-3245-71EE-B2075A04193A}"/>
              </a:ext>
            </a:extLst>
          </p:cNvPr>
          <p:cNvGraphicFramePr>
            <a:graphicFrameLocks noGrp="1"/>
          </p:cNvGraphicFramePr>
          <p:nvPr>
            <p:ph idx="1"/>
          </p:nvPr>
        </p:nvGraphicFramePr>
        <p:xfrm>
          <a:off x="4719485" y="668029"/>
          <a:ext cx="6828142" cy="33533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Graphical user interface, application&#10;&#10;Description automatically generated">
            <a:extLst>
              <a:ext uri="{FF2B5EF4-FFF2-40B4-BE49-F238E27FC236}">
                <a16:creationId xmlns:a16="http://schemas.microsoft.com/office/drawing/2014/main" id="{4324CC7D-D7E0-42B3-BF64-1D019B6202AF}"/>
              </a:ext>
            </a:extLst>
          </p:cNvPr>
          <p:cNvPicPr>
            <a:picLocks noChangeAspect="1"/>
          </p:cNvPicPr>
          <p:nvPr/>
        </p:nvPicPr>
        <p:blipFill>
          <a:blip r:embed="rId9"/>
          <a:stretch>
            <a:fillRect/>
          </a:stretch>
        </p:blipFill>
        <p:spPr>
          <a:xfrm>
            <a:off x="5112774" y="4320864"/>
            <a:ext cx="6434853" cy="1496104"/>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864074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CAD9B-9A85-60D8-4438-9D6AAECE4D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6E0E43-1D78-13D6-108A-3EFC25E92495}"/>
              </a:ext>
            </a:extLst>
          </p:cNvPr>
          <p:cNvSpPr>
            <a:spLocks noGrp="1"/>
          </p:cNvSpPr>
          <p:nvPr>
            <p:ph idx="1"/>
          </p:nvPr>
        </p:nvSpPr>
        <p:spPr/>
        <p:txBody>
          <a:bodyPr/>
          <a:lstStyle/>
          <a:p>
            <a:endParaRPr lang="en-US"/>
          </a:p>
        </p:txBody>
      </p:sp>
      <p:pic>
        <p:nvPicPr>
          <p:cNvPr id="6146" name="Picture 2">
            <a:extLst>
              <a:ext uri="{FF2B5EF4-FFF2-40B4-BE49-F238E27FC236}">
                <a16:creationId xmlns:a16="http://schemas.microsoft.com/office/drawing/2014/main" id="{060FB4C4-6256-18C7-00C4-BE10B98BB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142875"/>
            <a:ext cx="9391650" cy="657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991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5C2DA-F70A-5C80-C5B9-D59AA5A71E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D94933-D8E9-E0E2-881C-2EA1FD233A0A}"/>
              </a:ext>
            </a:extLst>
          </p:cNvPr>
          <p:cNvSpPr>
            <a:spLocks noGrp="1"/>
          </p:cNvSpPr>
          <p:nvPr>
            <p:ph idx="1"/>
          </p:nvPr>
        </p:nvSpPr>
        <p:spPr/>
        <p:txBody>
          <a:bodyPr/>
          <a:lstStyle/>
          <a:p>
            <a:endParaRPr lang="en-US" dirty="0"/>
          </a:p>
        </p:txBody>
      </p:sp>
      <p:pic>
        <p:nvPicPr>
          <p:cNvPr id="7170" name="Picture 2">
            <a:extLst>
              <a:ext uri="{FF2B5EF4-FFF2-40B4-BE49-F238E27FC236}">
                <a16:creationId xmlns:a16="http://schemas.microsoft.com/office/drawing/2014/main" id="{9DCA0A5D-CD63-FA8A-8205-0DCF25C85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175" y="142875"/>
            <a:ext cx="9391650" cy="657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350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57612-82D7-4787-7049-2B35E27DC515}"/>
              </a:ext>
            </a:extLst>
          </p:cNvPr>
          <p:cNvSpPr>
            <a:spLocks noGrp="1"/>
          </p:cNvSpPr>
          <p:nvPr>
            <p:ph type="title"/>
          </p:nvPr>
        </p:nvSpPr>
        <p:spPr>
          <a:xfrm>
            <a:off x="643192" y="609600"/>
            <a:ext cx="3643674" cy="1905000"/>
          </a:xfrm>
        </p:spPr>
        <p:txBody>
          <a:bodyPr>
            <a:normAutofit/>
          </a:bodyPr>
          <a:lstStyle/>
          <a:p>
            <a:r>
              <a:rPr lang="en-US" sz="2800"/>
              <a:t>Chronic Rejection</a:t>
            </a:r>
          </a:p>
        </p:txBody>
      </p:sp>
      <p:sp>
        <p:nvSpPr>
          <p:cNvPr id="3" name="Content Placeholder 2">
            <a:extLst>
              <a:ext uri="{FF2B5EF4-FFF2-40B4-BE49-F238E27FC236}">
                <a16:creationId xmlns:a16="http://schemas.microsoft.com/office/drawing/2014/main" id="{9A47CB56-1843-D70A-0FC0-D104AE6F22ED}"/>
              </a:ext>
            </a:extLst>
          </p:cNvPr>
          <p:cNvSpPr>
            <a:spLocks noGrp="1"/>
          </p:cNvSpPr>
          <p:nvPr>
            <p:ph idx="1"/>
          </p:nvPr>
        </p:nvSpPr>
        <p:spPr>
          <a:xfrm>
            <a:off x="643192" y="2666999"/>
            <a:ext cx="3643674" cy="3216276"/>
          </a:xfrm>
        </p:spPr>
        <p:txBody>
          <a:bodyPr anchor="t">
            <a:normAutofit/>
          </a:bodyPr>
          <a:lstStyle/>
          <a:p>
            <a:r>
              <a:rPr lang="en-US" sz="1800"/>
              <a:t>Timing: Years</a:t>
            </a:r>
          </a:p>
          <a:p>
            <a:endParaRPr lang="en-US" sz="1800"/>
          </a:p>
          <a:p>
            <a:r>
              <a:rPr lang="en-US" sz="1800"/>
              <a:t>Clinical: Gradual failure of transplanted organ</a:t>
            </a:r>
          </a:p>
        </p:txBody>
      </p:sp>
      <p:pic>
        <p:nvPicPr>
          <p:cNvPr id="9" name="Picture 8" descr="Graphical user interface, application&#10;&#10;Description automatically generated">
            <a:extLst>
              <a:ext uri="{FF2B5EF4-FFF2-40B4-BE49-F238E27FC236}">
                <a16:creationId xmlns:a16="http://schemas.microsoft.com/office/drawing/2014/main" id="{59B0BAD6-7686-509F-35F7-838AA0BD9859}"/>
              </a:ext>
            </a:extLst>
          </p:cNvPr>
          <p:cNvPicPr>
            <a:picLocks noChangeAspect="1"/>
          </p:cNvPicPr>
          <p:nvPr/>
        </p:nvPicPr>
        <p:blipFill>
          <a:blip r:embed="rId4"/>
          <a:stretch>
            <a:fillRect/>
          </a:stretch>
        </p:blipFill>
        <p:spPr>
          <a:xfrm>
            <a:off x="4630994" y="2343880"/>
            <a:ext cx="6916633" cy="185019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734220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B6720-5F15-6D2D-CEA7-60C62628FF86}"/>
              </a:ext>
            </a:extLst>
          </p:cNvPr>
          <p:cNvSpPr>
            <a:spLocks noGrp="1"/>
          </p:cNvSpPr>
          <p:nvPr>
            <p:ph type="title"/>
          </p:nvPr>
        </p:nvSpPr>
        <p:spPr>
          <a:xfrm>
            <a:off x="8119869" y="643466"/>
            <a:ext cx="3143875" cy="5571065"/>
          </a:xfrm>
        </p:spPr>
        <p:txBody>
          <a:bodyPr anchor="ctr">
            <a:normAutofit/>
          </a:bodyPr>
          <a:lstStyle/>
          <a:p>
            <a:r>
              <a:rPr lang="en-US" sz="2000"/>
              <a:t>Immunosuppression Drug Toxicity</a:t>
            </a:r>
          </a:p>
        </p:txBody>
      </p:sp>
      <p:sp>
        <p:nvSpPr>
          <p:cNvPr id="6" name="Rectangle 8">
            <a:extLst>
              <a:ext uri="{FF2B5EF4-FFF2-40B4-BE49-F238E27FC236}">
                <a16:creationId xmlns:a16="http://schemas.microsoft.com/office/drawing/2014/main" id="{D0672142-94D6-400E-B188-309B101D8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2169"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27259A-B804-4AD2-9BC6-66F7BB218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908066"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 name="Straight Connector 12">
            <a:extLst>
              <a:ext uri="{FF2B5EF4-FFF2-40B4-BE49-F238E27FC236}">
                <a16:creationId xmlns:a16="http://schemas.microsoft.com/office/drawing/2014/main" id="{39B4E8A7-8505-4752-9B81-C739116CE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150420" y="3429000"/>
            <a:ext cx="6858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graphicFrame>
        <p:nvGraphicFramePr>
          <p:cNvPr id="8" name="Content Placeholder 2">
            <a:extLst>
              <a:ext uri="{FF2B5EF4-FFF2-40B4-BE49-F238E27FC236}">
                <a16:creationId xmlns:a16="http://schemas.microsoft.com/office/drawing/2014/main" id="{42A868D3-6724-17B3-643D-EC068A50C4C0}"/>
              </a:ext>
            </a:extLst>
          </p:cNvPr>
          <p:cNvGraphicFramePr>
            <a:graphicFrameLocks noGrp="1"/>
          </p:cNvGraphicFramePr>
          <p:nvPr>
            <p:ph idx="1"/>
            <p:extLst>
              <p:ext uri="{D42A27DB-BD31-4B8C-83A1-F6EECF244321}">
                <p14:modId xmlns:p14="http://schemas.microsoft.com/office/powerpoint/2010/main" val="3074856744"/>
              </p:ext>
            </p:extLst>
          </p:nvPr>
        </p:nvGraphicFramePr>
        <p:xfrm>
          <a:off x="643467" y="643467"/>
          <a:ext cx="6243992" cy="55710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6" name="Graphic 25" descr="Questions outline">
            <a:extLst>
              <a:ext uri="{FF2B5EF4-FFF2-40B4-BE49-F238E27FC236}">
                <a16:creationId xmlns:a16="http://schemas.microsoft.com/office/drawing/2014/main" id="{85372360-63E1-70EE-35BA-A449AC4D264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58624" y="4992825"/>
            <a:ext cx="914400" cy="914400"/>
          </a:xfrm>
          <a:prstGeom prst="rect">
            <a:avLst/>
          </a:prstGeom>
        </p:spPr>
      </p:pic>
      <p:pic>
        <p:nvPicPr>
          <p:cNvPr id="27" name="Graphic 26" descr="Scales of justice outline">
            <a:extLst>
              <a:ext uri="{FF2B5EF4-FFF2-40B4-BE49-F238E27FC236}">
                <a16:creationId xmlns:a16="http://schemas.microsoft.com/office/drawing/2014/main" id="{187A1175-3552-7EAE-0982-23EAA236B10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45523" y="873146"/>
            <a:ext cx="914400" cy="914400"/>
          </a:xfrm>
          <a:prstGeom prst="rect">
            <a:avLst/>
          </a:prstGeom>
        </p:spPr>
      </p:pic>
      <p:pic>
        <p:nvPicPr>
          <p:cNvPr id="28" name="Graphic 27" descr="Medicine outline">
            <a:extLst>
              <a:ext uri="{FF2B5EF4-FFF2-40B4-BE49-F238E27FC236}">
                <a16:creationId xmlns:a16="http://schemas.microsoft.com/office/drawing/2014/main" id="{E04D2C8A-2619-CB5C-992E-9A9F7C9FB15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68754" y="2971798"/>
            <a:ext cx="914400" cy="914400"/>
          </a:xfrm>
          <a:prstGeom prst="rect">
            <a:avLst/>
          </a:prstGeom>
        </p:spPr>
      </p:pic>
    </p:spTree>
    <p:extLst>
      <p:ext uri="{BB962C8B-B14F-4D97-AF65-F5344CB8AC3E}">
        <p14:creationId xmlns:p14="http://schemas.microsoft.com/office/powerpoint/2010/main" val="3704473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A4DE0-47FB-1EF9-D974-611E61D918E4}"/>
              </a:ext>
            </a:extLst>
          </p:cNvPr>
          <p:cNvSpPr>
            <a:spLocks noGrp="1"/>
          </p:cNvSpPr>
          <p:nvPr>
            <p:ph type="title"/>
          </p:nvPr>
        </p:nvSpPr>
        <p:spPr>
          <a:xfrm>
            <a:off x="1141413" y="609600"/>
            <a:ext cx="9905998" cy="1468582"/>
          </a:xfrm>
        </p:spPr>
        <p:txBody>
          <a:bodyPr>
            <a:normAutofit/>
          </a:bodyPr>
          <a:lstStyle/>
          <a:p>
            <a:r>
              <a:rPr lang="en-US" dirty="0"/>
              <a:t>Common Agents</a:t>
            </a:r>
          </a:p>
        </p:txBody>
      </p:sp>
      <p:graphicFrame>
        <p:nvGraphicFramePr>
          <p:cNvPr id="5" name="Content Placeholder 2">
            <a:extLst>
              <a:ext uri="{FF2B5EF4-FFF2-40B4-BE49-F238E27FC236}">
                <a16:creationId xmlns:a16="http://schemas.microsoft.com/office/drawing/2014/main" id="{7D2712E4-08AB-7B27-FF82-C8225BA8154F}"/>
              </a:ext>
            </a:extLst>
          </p:cNvPr>
          <p:cNvGraphicFramePr>
            <a:graphicFrameLocks noGrp="1"/>
          </p:cNvGraphicFramePr>
          <p:nvPr>
            <p:ph idx="1"/>
            <p:extLst>
              <p:ext uri="{D42A27DB-BD31-4B8C-83A1-F6EECF244321}">
                <p14:modId xmlns:p14="http://schemas.microsoft.com/office/powerpoint/2010/main" val="1230645189"/>
              </p:ext>
            </p:extLst>
          </p:nvPr>
        </p:nvGraphicFramePr>
        <p:xfrm>
          <a:off x="1141413" y="2286000"/>
          <a:ext cx="9906000" cy="3387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2513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9439-0258-9105-DFB2-7805DA05322B}"/>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F216967E-BE7C-1545-6744-AE03EEAB28D9}"/>
              </a:ext>
            </a:extLst>
          </p:cNvPr>
          <p:cNvSpPr>
            <a:spLocks noGrp="1"/>
          </p:cNvSpPr>
          <p:nvPr>
            <p:ph idx="1"/>
          </p:nvPr>
        </p:nvSpPr>
        <p:spPr/>
        <p:txBody>
          <a:bodyPr/>
          <a:lstStyle/>
          <a:p>
            <a:r>
              <a:rPr lang="en-US" dirty="0"/>
              <a:t>Operational tolerance- long term acceptance of a transplanted organ without definite immunosuppression. </a:t>
            </a:r>
            <a:r>
              <a:rPr lang="en-US" i="1" dirty="0"/>
              <a:t>Allogenic bone marrow transplant from the solid organ donor could facilitate operational tolerance</a:t>
            </a:r>
          </a:p>
          <a:p>
            <a:endParaRPr lang="en-US" dirty="0"/>
          </a:p>
          <a:p>
            <a:r>
              <a:rPr lang="en-US" dirty="0"/>
              <a:t>Accommodation- acquired resistance of an organ to immune-mediated damage</a:t>
            </a:r>
          </a:p>
          <a:p>
            <a:endParaRPr lang="en-US" dirty="0"/>
          </a:p>
          <a:p>
            <a:r>
              <a:rPr lang="en-US" dirty="0" err="1"/>
              <a:t>Imrpovement</a:t>
            </a:r>
            <a:r>
              <a:rPr lang="en-US" dirty="0"/>
              <a:t> in long term transplantation outcomes may depend on new agents with novel mechanisms of action devoid of toxicities</a:t>
            </a:r>
          </a:p>
        </p:txBody>
      </p:sp>
    </p:spTree>
    <p:extLst>
      <p:ext uri="{BB962C8B-B14F-4D97-AF65-F5344CB8AC3E}">
        <p14:creationId xmlns:p14="http://schemas.microsoft.com/office/powerpoint/2010/main" val="302029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C6834-950F-8D61-BB5D-8530C48E3FA9}"/>
              </a:ext>
            </a:extLst>
          </p:cNvPr>
          <p:cNvSpPr>
            <a:spLocks noGrp="1"/>
          </p:cNvSpPr>
          <p:nvPr>
            <p:ph type="title"/>
          </p:nvPr>
        </p:nvSpPr>
        <p:spPr/>
        <p:txBody>
          <a:bodyPr/>
          <a:lstStyle/>
          <a:p>
            <a:r>
              <a:rPr lang="en-US" dirty="0"/>
              <a:t>Calcineurin inhibitors</a:t>
            </a:r>
          </a:p>
        </p:txBody>
      </p:sp>
      <p:sp>
        <p:nvSpPr>
          <p:cNvPr id="3" name="Content Placeholder 2">
            <a:extLst>
              <a:ext uri="{FF2B5EF4-FFF2-40B4-BE49-F238E27FC236}">
                <a16:creationId xmlns:a16="http://schemas.microsoft.com/office/drawing/2014/main" id="{380A6C89-EC61-51D8-DB1F-2209E3B5E938}"/>
              </a:ext>
            </a:extLst>
          </p:cNvPr>
          <p:cNvSpPr>
            <a:spLocks noGrp="1"/>
          </p:cNvSpPr>
          <p:nvPr>
            <p:ph idx="1"/>
          </p:nvPr>
        </p:nvSpPr>
        <p:spPr>
          <a:xfrm>
            <a:off x="562708" y="2074985"/>
            <a:ext cx="11106443" cy="4501662"/>
          </a:xfrm>
        </p:spPr>
        <p:txBody>
          <a:bodyPr>
            <a:normAutofit fontScale="70000" lnSpcReduction="20000"/>
          </a:bodyPr>
          <a:lstStyle/>
          <a:p>
            <a:r>
              <a:rPr lang="en-US" dirty="0"/>
              <a:t>Cyclosporine</a:t>
            </a:r>
          </a:p>
          <a:p>
            <a:pPr lvl="1"/>
            <a:r>
              <a:rPr lang="en-US" dirty="0"/>
              <a:t>MOA: inhibits cellular and humoral immunity. Binds to cyclophilins </a:t>
            </a:r>
            <a:r>
              <a:rPr lang="en-US" dirty="0">
                <a:sym typeface="Wingdings" panose="05000000000000000000" pitchFamily="2" charset="2"/>
              </a:rPr>
              <a:t> blocks cytokine transcription + production  inhibits lymphocyte signal production inhibits lymphocyte signal transduction  immunosuppression of helped induced T cells (helper T cells enhance antibody recognition and production by B cells)</a:t>
            </a:r>
          </a:p>
          <a:p>
            <a:pPr lvl="1"/>
            <a:endParaRPr lang="en-US" dirty="0">
              <a:sym typeface="Wingdings" panose="05000000000000000000" pitchFamily="2" charset="2"/>
            </a:endParaRPr>
          </a:p>
          <a:p>
            <a:pPr lvl="1"/>
            <a:r>
              <a:rPr lang="en-US" dirty="0">
                <a:sym typeface="Wingdings" panose="05000000000000000000" pitchFamily="2" charset="2"/>
              </a:rPr>
              <a:t>Toxicities</a:t>
            </a:r>
          </a:p>
          <a:p>
            <a:pPr lvl="2"/>
            <a:r>
              <a:rPr lang="en-US" dirty="0">
                <a:sym typeface="Wingdings" panose="05000000000000000000" pitchFamily="2" charset="2"/>
              </a:rPr>
              <a:t>Dose related nephrotoxicity via renal tubular damage and renal artery vasospasm (which can lead to systemic </a:t>
            </a:r>
            <a:r>
              <a:rPr lang="en-US" dirty="0" err="1">
                <a:sym typeface="Wingdings" panose="05000000000000000000" pitchFamily="2" charset="2"/>
              </a:rPr>
              <a:t>htn</a:t>
            </a:r>
            <a:r>
              <a:rPr lang="en-US" dirty="0">
                <a:sym typeface="Wingdings" panose="05000000000000000000" pitchFamily="2" charset="2"/>
              </a:rPr>
              <a:t>)</a:t>
            </a:r>
          </a:p>
          <a:p>
            <a:pPr lvl="2"/>
            <a:r>
              <a:rPr lang="en-US" dirty="0">
                <a:sym typeface="Wingdings" panose="05000000000000000000" pitchFamily="2" charset="2"/>
              </a:rPr>
              <a:t>Hyperuricemia + gout</a:t>
            </a:r>
          </a:p>
          <a:p>
            <a:pPr lvl="2"/>
            <a:r>
              <a:rPr lang="en-US" dirty="0">
                <a:sym typeface="Wingdings" panose="05000000000000000000" pitchFamily="2" charset="2"/>
              </a:rPr>
              <a:t>P450 inhibitors lead to elevated levels and vice versa</a:t>
            </a:r>
          </a:p>
          <a:p>
            <a:pPr lvl="2"/>
            <a:endParaRPr lang="en-US" dirty="0">
              <a:sym typeface="Wingdings" panose="05000000000000000000" pitchFamily="2" charset="2"/>
            </a:endParaRPr>
          </a:p>
          <a:p>
            <a:r>
              <a:rPr lang="en-US" dirty="0">
                <a:sym typeface="Wingdings" panose="05000000000000000000" pitchFamily="2" charset="2"/>
              </a:rPr>
              <a:t>Tacrolimus</a:t>
            </a:r>
          </a:p>
          <a:p>
            <a:pPr lvl="1"/>
            <a:r>
              <a:rPr lang="en-US" dirty="0">
                <a:sym typeface="Wingdings" panose="05000000000000000000" pitchFamily="2" charset="2"/>
              </a:rPr>
              <a:t>MOA: macrolide compound binds to lymphocyte proteins  inhibits cytokine synthesis</a:t>
            </a:r>
          </a:p>
          <a:p>
            <a:pPr lvl="1"/>
            <a:r>
              <a:rPr lang="en-US" dirty="0">
                <a:sym typeface="Wingdings" panose="05000000000000000000" pitchFamily="2" charset="2"/>
              </a:rPr>
              <a:t>Favorable side effect profile, used as primary or rescue therapy for allograft rejection</a:t>
            </a:r>
          </a:p>
          <a:p>
            <a:pPr lvl="1"/>
            <a:r>
              <a:rPr lang="en-US" dirty="0">
                <a:sym typeface="Wingdings" panose="05000000000000000000" pitchFamily="2" charset="2"/>
              </a:rPr>
              <a:t>Toxicities </a:t>
            </a:r>
          </a:p>
          <a:p>
            <a:pPr lvl="2"/>
            <a:r>
              <a:rPr lang="en-US" dirty="0">
                <a:sym typeface="Wingdings" panose="05000000000000000000" pitchFamily="2" charset="2"/>
              </a:rPr>
              <a:t>Nephrotoxicity</a:t>
            </a:r>
          </a:p>
          <a:p>
            <a:pPr lvl="2"/>
            <a:r>
              <a:rPr lang="en-US" dirty="0">
                <a:sym typeface="Wingdings" panose="05000000000000000000" pitchFamily="2" charset="2"/>
              </a:rPr>
              <a:t>Neurotoxicity</a:t>
            </a:r>
          </a:p>
          <a:p>
            <a:pPr lvl="2"/>
            <a:r>
              <a:rPr lang="en-US" dirty="0">
                <a:sym typeface="Wingdings" panose="05000000000000000000" pitchFamily="2" charset="2"/>
              </a:rPr>
              <a:t>See also: hyperglycemia with steroids, diarrhea, dyspepsia…</a:t>
            </a:r>
          </a:p>
          <a:p>
            <a:pPr lvl="2"/>
            <a:endParaRPr lang="en-US" dirty="0">
              <a:sym typeface="Wingdings" panose="05000000000000000000" pitchFamily="2" charset="2"/>
            </a:endParaRPr>
          </a:p>
        </p:txBody>
      </p:sp>
    </p:spTree>
    <p:extLst>
      <p:ext uri="{BB962C8B-B14F-4D97-AF65-F5344CB8AC3E}">
        <p14:creationId xmlns:p14="http://schemas.microsoft.com/office/powerpoint/2010/main" val="287428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CA7C8-C5F7-CF89-77C6-490CC114EE50}"/>
              </a:ext>
            </a:extLst>
          </p:cNvPr>
          <p:cNvSpPr>
            <a:spLocks noGrp="1"/>
          </p:cNvSpPr>
          <p:nvPr>
            <p:ph type="title"/>
          </p:nvPr>
        </p:nvSpPr>
        <p:spPr/>
        <p:txBody>
          <a:bodyPr/>
          <a:lstStyle/>
          <a:p>
            <a:r>
              <a:rPr lang="en-US" dirty="0"/>
              <a:t>Antimetabolites</a:t>
            </a:r>
          </a:p>
        </p:txBody>
      </p:sp>
      <p:sp>
        <p:nvSpPr>
          <p:cNvPr id="3" name="Content Placeholder 2">
            <a:extLst>
              <a:ext uri="{FF2B5EF4-FFF2-40B4-BE49-F238E27FC236}">
                <a16:creationId xmlns:a16="http://schemas.microsoft.com/office/drawing/2014/main" id="{71E84074-6D6A-5A96-2518-FB6A4DF68936}"/>
              </a:ext>
            </a:extLst>
          </p:cNvPr>
          <p:cNvSpPr>
            <a:spLocks noGrp="1"/>
          </p:cNvSpPr>
          <p:nvPr>
            <p:ph idx="1"/>
          </p:nvPr>
        </p:nvSpPr>
        <p:spPr>
          <a:xfrm>
            <a:off x="626012" y="2666999"/>
            <a:ext cx="10421399" cy="3754903"/>
          </a:xfrm>
        </p:spPr>
        <p:txBody>
          <a:bodyPr>
            <a:normAutofit fontScale="85000" lnSpcReduction="20000"/>
          </a:bodyPr>
          <a:lstStyle/>
          <a:p>
            <a:r>
              <a:rPr lang="en-US" dirty="0"/>
              <a:t>Azathioprine</a:t>
            </a:r>
          </a:p>
          <a:p>
            <a:pPr lvl="1"/>
            <a:r>
              <a:rPr lang="en-US" dirty="0"/>
              <a:t>MOA: An antimetabolite derivative of 6-mercaptopurine it inhibits deoxyribonucleic acid and ribonucleic acid synthesis </a:t>
            </a:r>
            <a:r>
              <a:rPr lang="en-US" dirty="0">
                <a:sym typeface="Wingdings" panose="05000000000000000000" pitchFamily="2" charset="2"/>
              </a:rPr>
              <a:t> lymphocyte suppression </a:t>
            </a:r>
          </a:p>
          <a:p>
            <a:pPr lvl="1"/>
            <a:r>
              <a:rPr lang="en-US" dirty="0">
                <a:sym typeface="Wingdings" panose="05000000000000000000" pitchFamily="2" charset="2"/>
              </a:rPr>
              <a:t>Generally used with other agents, isn’t being used as much because of the calcineurin class (use recued because cyclosporine's improved side effect profile)</a:t>
            </a:r>
          </a:p>
          <a:p>
            <a:pPr lvl="1"/>
            <a:r>
              <a:rPr lang="en-US" dirty="0">
                <a:sym typeface="Wingdings" panose="05000000000000000000" pitchFamily="2" charset="2"/>
              </a:rPr>
              <a:t>Toxicities: bone marrow toxin, hepatic dysfunction</a:t>
            </a:r>
          </a:p>
          <a:p>
            <a:pPr lvl="1"/>
            <a:endParaRPr lang="en-US" dirty="0">
              <a:sym typeface="Wingdings" panose="05000000000000000000" pitchFamily="2" charset="2"/>
            </a:endParaRPr>
          </a:p>
          <a:p>
            <a:r>
              <a:rPr lang="en-US" dirty="0">
                <a:sym typeface="Wingdings" panose="05000000000000000000" pitchFamily="2" charset="2"/>
              </a:rPr>
              <a:t>Mycophenolate Mofetil (MMF)</a:t>
            </a:r>
          </a:p>
          <a:p>
            <a:pPr lvl="1"/>
            <a:r>
              <a:rPr lang="en-US" dirty="0">
                <a:sym typeface="Wingdings" panose="05000000000000000000" pitchFamily="2" charset="2"/>
              </a:rPr>
              <a:t>MOA: selective inhibition of lymphocyte proliferation</a:t>
            </a:r>
          </a:p>
          <a:p>
            <a:pPr lvl="1"/>
            <a:r>
              <a:rPr lang="en-US" dirty="0">
                <a:sym typeface="Wingdings" panose="05000000000000000000" pitchFamily="2" charset="2"/>
              </a:rPr>
              <a:t>Reduces incidence of acute rejection but with no sig changes in long term survival or transplant recipients or their allografts</a:t>
            </a:r>
          </a:p>
          <a:p>
            <a:pPr lvl="1"/>
            <a:r>
              <a:rPr lang="en-US" dirty="0">
                <a:sym typeface="Wingdings" panose="05000000000000000000" pitchFamily="2" charset="2"/>
              </a:rPr>
              <a:t>Side effects: relatively favorable can cause GI side effects and hematologic tox (leukopenia and thrombocytopenia)</a:t>
            </a:r>
          </a:p>
          <a:p>
            <a:pPr lvl="1"/>
            <a:endParaRPr lang="en-US" dirty="0">
              <a:sym typeface="Wingdings" panose="05000000000000000000" pitchFamily="2" charset="2"/>
            </a:endParaRPr>
          </a:p>
          <a:p>
            <a:endParaRPr lang="en-US" dirty="0"/>
          </a:p>
        </p:txBody>
      </p:sp>
    </p:spTree>
    <p:extLst>
      <p:ext uri="{BB962C8B-B14F-4D97-AF65-F5344CB8AC3E}">
        <p14:creationId xmlns:p14="http://schemas.microsoft.com/office/powerpoint/2010/main" val="901795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AF9A7-7248-8724-177F-A01DE831E306}"/>
              </a:ext>
            </a:extLst>
          </p:cNvPr>
          <p:cNvSpPr>
            <a:spLocks noGrp="1"/>
          </p:cNvSpPr>
          <p:nvPr>
            <p:ph type="title"/>
          </p:nvPr>
        </p:nvSpPr>
        <p:spPr/>
        <p:txBody>
          <a:bodyPr/>
          <a:lstStyle/>
          <a:p>
            <a:r>
              <a:rPr lang="en-US" dirty="0"/>
              <a:t>Corticosteroids</a:t>
            </a:r>
          </a:p>
        </p:txBody>
      </p:sp>
      <p:sp>
        <p:nvSpPr>
          <p:cNvPr id="3" name="Content Placeholder 2">
            <a:extLst>
              <a:ext uri="{FF2B5EF4-FFF2-40B4-BE49-F238E27FC236}">
                <a16:creationId xmlns:a16="http://schemas.microsoft.com/office/drawing/2014/main" id="{BFE7A9DC-5B45-3536-3C4F-C08734FE8624}"/>
              </a:ext>
            </a:extLst>
          </p:cNvPr>
          <p:cNvSpPr>
            <a:spLocks noGrp="1"/>
          </p:cNvSpPr>
          <p:nvPr>
            <p:ph idx="1"/>
          </p:nvPr>
        </p:nvSpPr>
        <p:spPr/>
        <p:txBody>
          <a:bodyPr/>
          <a:lstStyle/>
          <a:p>
            <a:r>
              <a:rPr lang="en-US" dirty="0"/>
              <a:t>MOA: suppress immune system specifically T lymphocytes</a:t>
            </a:r>
          </a:p>
          <a:p>
            <a:r>
              <a:rPr lang="en-US" dirty="0"/>
              <a:t>Long term use side effects: Osteoporosis, cataracts, GI bleeding, glucose intolerance, skeletal myopathies</a:t>
            </a:r>
          </a:p>
          <a:p>
            <a:r>
              <a:rPr lang="en-US" dirty="0"/>
              <a:t>Acute use: glucose and electrolyte abnormalities</a:t>
            </a:r>
          </a:p>
        </p:txBody>
      </p:sp>
    </p:spTree>
    <p:extLst>
      <p:ext uri="{BB962C8B-B14F-4D97-AF65-F5344CB8AC3E}">
        <p14:creationId xmlns:p14="http://schemas.microsoft.com/office/powerpoint/2010/main" val="1870552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0DA35-026A-DCD9-B0D4-6BF9B9736CF6}"/>
              </a:ext>
            </a:extLst>
          </p:cNvPr>
          <p:cNvSpPr>
            <a:spLocks noGrp="1"/>
          </p:cNvSpPr>
          <p:nvPr>
            <p:ph type="title"/>
          </p:nvPr>
        </p:nvSpPr>
        <p:spPr>
          <a:xfrm>
            <a:off x="643192" y="609600"/>
            <a:ext cx="3643674" cy="1905000"/>
          </a:xfrm>
        </p:spPr>
        <p:txBody>
          <a:bodyPr>
            <a:normAutofit/>
          </a:bodyPr>
          <a:lstStyle/>
          <a:p>
            <a:r>
              <a:rPr lang="en-US" sz="2800"/>
              <a:t>Outline</a:t>
            </a:r>
          </a:p>
        </p:txBody>
      </p:sp>
      <p:pic>
        <p:nvPicPr>
          <p:cNvPr id="1026" name="Picture 2" descr="Transplant Surgery | Department of Surgery | The University of Chicago">
            <a:extLst>
              <a:ext uri="{FF2B5EF4-FFF2-40B4-BE49-F238E27FC236}">
                <a16:creationId xmlns:a16="http://schemas.microsoft.com/office/drawing/2014/main" id="{1E5B8364-6A29-4933-2D3B-7051B27CDBE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30994" y="1496592"/>
            <a:ext cx="6916633" cy="3544774"/>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9C606D26-13F5-2574-E4E6-54C8913C9E6E}"/>
              </a:ext>
            </a:extLst>
          </p:cNvPr>
          <p:cNvGraphicFramePr>
            <a:graphicFrameLocks noGrp="1"/>
          </p:cNvGraphicFramePr>
          <p:nvPr>
            <p:ph idx="1"/>
            <p:extLst>
              <p:ext uri="{D42A27DB-BD31-4B8C-83A1-F6EECF244321}">
                <p14:modId xmlns:p14="http://schemas.microsoft.com/office/powerpoint/2010/main" val="584795246"/>
              </p:ext>
            </p:extLst>
          </p:nvPr>
        </p:nvGraphicFramePr>
        <p:xfrm>
          <a:off x="643192" y="2666999"/>
          <a:ext cx="3643674" cy="32162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8184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F085D-BE42-6232-0049-9F4CDD4B5FC3}"/>
              </a:ext>
            </a:extLst>
          </p:cNvPr>
          <p:cNvSpPr>
            <a:spLocks noGrp="1"/>
          </p:cNvSpPr>
          <p:nvPr>
            <p:ph type="title"/>
          </p:nvPr>
        </p:nvSpPr>
        <p:spPr/>
        <p:txBody>
          <a:bodyPr/>
          <a:lstStyle/>
          <a:p>
            <a:r>
              <a:rPr lang="en-US" dirty="0"/>
              <a:t>Antilymphocyte Monoclonal antibody preparations</a:t>
            </a:r>
          </a:p>
        </p:txBody>
      </p:sp>
      <p:sp>
        <p:nvSpPr>
          <p:cNvPr id="3" name="Content Placeholder 2">
            <a:extLst>
              <a:ext uri="{FF2B5EF4-FFF2-40B4-BE49-F238E27FC236}">
                <a16:creationId xmlns:a16="http://schemas.microsoft.com/office/drawing/2014/main" id="{331B00B1-C169-FD77-BB01-511460EFE941}"/>
              </a:ext>
            </a:extLst>
          </p:cNvPr>
          <p:cNvSpPr>
            <a:spLocks noGrp="1"/>
          </p:cNvSpPr>
          <p:nvPr>
            <p:ph idx="1"/>
          </p:nvPr>
        </p:nvSpPr>
        <p:spPr/>
        <p:txBody>
          <a:bodyPr/>
          <a:lstStyle/>
          <a:p>
            <a:r>
              <a:rPr lang="en-US" dirty="0"/>
              <a:t>OKT3 and antilymphocyte globulin are used to reverse allograft rejection</a:t>
            </a:r>
          </a:p>
          <a:p>
            <a:pPr lvl="1"/>
            <a:r>
              <a:rPr lang="en-US" dirty="0"/>
              <a:t>MOA: monoclonal Ab to T cells</a:t>
            </a:r>
          </a:p>
          <a:p>
            <a:pPr lvl="1"/>
            <a:r>
              <a:rPr lang="en-US" dirty="0"/>
              <a:t>Adverse: chills, fever, hypotension, pulmonary edema, HA, HIGH risk of infection and opportunistic pathogens such as CMV, risk of lymphoproliferative disease</a:t>
            </a:r>
          </a:p>
        </p:txBody>
      </p:sp>
    </p:spTree>
    <p:extLst>
      <p:ext uri="{BB962C8B-B14F-4D97-AF65-F5344CB8AC3E}">
        <p14:creationId xmlns:p14="http://schemas.microsoft.com/office/powerpoint/2010/main" val="1409993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FBA7B-AF33-D9D4-10D4-B3D006111214}"/>
              </a:ext>
            </a:extLst>
          </p:cNvPr>
          <p:cNvSpPr>
            <a:spLocks noGrp="1"/>
          </p:cNvSpPr>
          <p:nvPr>
            <p:ph type="title"/>
          </p:nvPr>
        </p:nvSpPr>
        <p:spPr/>
        <p:txBody>
          <a:bodyPr/>
          <a:lstStyle/>
          <a:p>
            <a:r>
              <a:rPr lang="en-US" dirty="0"/>
              <a:t>Bonus question #2</a:t>
            </a:r>
          </a:p>
        </p:txBody>
      </p:sp>
      <p:sp>
        <p:nvSpPr>
          <p:cNvPr id="3" name="Content Placeholder 2">
            <a:extLst>
              <a:ext uri="{FF2B5EF4-FFF2-40B4-BE49-F238E27FC236}">
                <a16:creationId xmlns:a16="http://schemas.microsoft.com/office/drawing/2014/main" id="{772B4F20-6EDB-46A7-22CC-A63FF80E656F}"/>
              </a:ext>
            </a:extLst>
          </p:cNvPr>
          <p:cNvSpPr>
            <a:spLocks noGrp="1"/>
          </p:cNvSpPr>
          <p:nvPr>
            <p:ph idx="1"/>
          </p:nvPr>
        </p:nvSpPr>
        <p:spPr>
          <a:xfrm>
            <a:off x="1141412" y="2370407"/>
            <a:ext cx="10183079" cy="3420794"/>
          </a:xfrm>
        </p:spPr>
        <p:txBody>
          <a:bodyPr>
            <a:normAutofit/>
          </a:bodyPr>
          <a:lstStyle/>
          <a:p>
            <a:pPr marL="0" indent="0">
              <a:buNone/>
            </a:pPr>
            <a:r>
              <a:rPr lang="en-US" dirty="0"/>
              <a:t>Which of the following is a false statement regarding cardiac transplant patients?</a:t>
            </a:r>
          </a:p>
          <a:p>
            <a:pPr marL="0" indent="0">
              <a:buNone/>
            </a:pPr>
            <a:endParaRPr lang="en-US" dirty="0"/>
          </a:p>
          <a:p>
            <a:pPr marL="457200" indent="-457200">
              <a:buAutoNum type="alphaUcPeriod"/>
            </a:pPr>
            <a:r>
              <a:rPr lang="en-US" dirty="0"/>
              <a:t>Atherosclerosis is often accelerated in there patients secondary to viral infections like CMV and drugs like prednisone and cyclosporine</a:t>
            </a:r>
          </a:p>
          <a:p>
            <a:pPr marL="457200" indent="-457200">
              <a:buAutoNum type="alphaUcPeriod"/>
            </a:pPr>
            <a:r>
              <a:rPr lang="en-US" dirty="0"/>
              <a:t>Atropine is not effective in bradycardia due to de-innervation of the vagus nerve</a:t>
            </a:r>
          </a:p>
          <a:p>
            <a:pPr marL="457200" indent="-457200">
              <a:buAutoNum type="alphaUcPeriod"/>
            </a:pPr>
            <a:r>
              <a:rPr lang="en-US" dirty="0"/>
              <a:t>On EKG it is possible to see two p- waves because the native SA node is often left intact</a:t>
            </a:r>
          </a:p>
          <a:p>
            <a:pPr marL="457200" indent="-457200">
              <a:buAutoNum type="alphaUcPeriod"/>
            </a:pPr>
            <a:r>
              <a:rPr lang="en-US" dirty="0"/>
              <a:t>chest pain is the predominant presenting symptom of acute coronary syndrome</a:t>
            </a:r>
          </a:p>
          <a:p>
            <a:pPr marL="457200" indent="-457200">
              <a:buAutoNum type="alphaUcPeriod"/>
            </a:pPr>
            <a:endParaRPr lang="en-US" dirty="0"/>
          </a:p>
        </p:txBody>
      </p:sp>
      <p:sp>
        <p:nvSpPr>
          <p:cNvPr id="4" name="Rectangle: Rounded Corners 3">
            <a:extLst>
              <a:ext uri="{FF2B5EF4-FFF2-40B4-BE49-F238E27FC236}">
                <a16:creationId xmlns:a16="http://schemas.microsoft.com/office/drawing/2014/main" id="{7A9689F4-6B71-872D-3571-B4174A2BA71E}"/>
              </a:ext>
            </a:extLst>
          </p:cNvPr>
          <p:cNvSpPr/>
          <p:nvPr/>
        </p:nvSpPr>
        <p:spPr>
          <a:xfrm>
            <a:off x="1141410" y="5040927"/>
            <a:ext cx="9831389" cy="64945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58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EDC76-1E5F-F6F2-572A-700C2001B5C3}"/>
              </a:ext>
            </a:extLst>
          </p:cNvPr>
          <p:cNvSpPr>
            <a:spLocks noGrp="1"/>
          </p:cNvSpPr>
          <p:nvPr>
            <p:ph type="title"/>
          </p:nvPr>
        </p:nvSpPr>
        <p:spPr>
          <a:xfrm>
            <a:off x="868123" y="279009"/>
            <a:ext cx="6573685" cy="1905000"/>
          </a:xfrm>
        </p:spPr>
        <p:txBody>
          <a:bodyPr>
            <a:normAutofit/>
          </a:bodyPr>
          <a:lstStyle/>
          <a:p>
            <a:r>
              <a:rPr lang="en-US" dirty="0"/>
              <a:t>Cardiac Transplant Pearls </a:t>
            </a:r>
          </a:p>
        </p:txBody>
      </p:sp>
      <p:sp>
        <p:nvSpPr>
          <p:cNvPr id="3" name="Content Placeholder 2">
            <a:extLst>
              <a:ext uri="{FF2B5EF4-FFF2-40B4-BE49-F238E27FC236}">
                <a16:creationId xmlns:a16="http://schemas.microsoft.com/office/drawing/2014/main" id="{18CAFB24-BA4B-A0E6-5D27-DE43E5C7FD1D}"/>
              </a:ext>
            </a:extLst>
          </p:cNvPr>
          <p:cNvSpPr>
            <a:spLocks noGrp="1"/>
          </p:cNvSpPr>
          <p:nvPr>
            <p:ph idx="1"/>
          </p:nvPr>
        </p:nvSpPr>
        <p:spPr>
          <a:xfrm>
            <a:off x="529045" y="2025748"/>
            <a:ext cx="6912763" cy="4355458"/>
          </a:xfrm>
        </p:spPr>
        <p:txBody>
          <a:bodyPr anchor="t">
            <a:normAutofit/>
          </a:bodyPr>
          <a:lstStyle/>
          <a:p>
            <a:pPr>
              <a:lnSpc>
                <a:spcPct val="90000"/>
              </a:lnSpc>
            </a:pPr>
            <a:r>
              <a:rPr lang="en-US" sz="1400" dirty="0"/>
              <a:t>Denervation</a:t>
            </a:r>
          </a:p>
          <a:p>
            <a:pPr lvl="1">
              <a:lnSpc>
                <a:spcPct val="90000"/>
              </a:lnSpc>
            </a:pPr>
            <a:r>
              <a:rPr lang="en-US" sz="1400" dirty="0"/>
              <a:t>Denervation of vagus </a:t>
            </a:r>
            <a:r>
              <a:rPr lang="en-US" sz="1400" dirty="0">
                <a:sym typeface="Wingdings" panose="05000000000000000000" pitchFamily="2" charset="2"/>
              </a:rPr>
              <a:t> baseline tachycardia (100-110) / atropine ineffective </a:t>
            </a:r>
          </a:p>
          <a:p>
            <a:pPr lvl="1">
              <a:lnSpc>
                <a:spcPct val="90000"/>
              </a:lnSpc>
            </a:pPr>
            <a:r>
              <a:rPr lang="en-US" sz="1400" dirty="0">
                <a:sym typeface="Wingdings" panose="05000000000000000000" pitchFamily="2" charset="2"/>
              </a:rPr>
              <a:t>Ischemia presents as CHF, dysrhythmia, hypotension, syncope, arrest</a:t>
            </a:r>
          </a:p>
          <a:p>
            <a:pPr lvl="1">
              <a:lnSpc>
                <a:spcPct val="90000"/>
              </a:lnSpc>
            </a:pPr>
            <a:endParaRPr lang="en-US" sz="1400" dirty="0">
              <a:sym typeface="Wingdings" panose="05000000000000000000" pitchFamily="2" charset="2"/>
            </a:endParaRPr>
          </a:p>
          <a:p>
            <a:pPr>
              <a:lnSpc>
                <a:spcPct val="90000"/>
              </a:lnSpc>
            </a:pPr>
            <a:endParaRPr lang="en-US" sz="1400" dirty="0">
              <a:sym typeface="Wingdings" panose="05000000000000000000" pitchFamily="2" charset="2"/>
            </a:endParaRPr>
          </a:p>
          <a:p>
            <a:pPr>
              <a:lnSpc>
                <a:spcPct val="90000"/>
              </a:lnSpc>
            </a:pPr>
            <a:r>
              <a:rPr lang="en-US" sz="1400" dirty="0">
                <a:sym typeface="Wingdings" panose="05000000000000000000" pitchFamily="2" charset="2"/>
              </a:rPr>
              <a:t>Posterior right atrium with intact native sinus node  possibly two P waves on EKG</a:t>
            </a:r>
          </a:p>
          <a:p>
            <a:pPr>
              <a:lnSpc>
                <a:spcPct val="90000"/>
              </a:lnSpc>
            </a:pPr>
            <a:endParaRPr lang="en-US" sz="1400" dirty="0">
              <a:sym typeface="Wingdings" panose="05000000000000000000" pitchFamily="2" charset="2"/>
            </a:endParaRPr>
          </a:p>
          <a:p>
            <a:pPr>
              <a:lnSpc>
                <a:spcPct val="90000"/>
              </a:lnSpc>
            </a:pPr>
            <a:r>
              <a:rPr lang="en-US" sz="1400" dirty="0">
                <a:sym typeface="Wingdings" panose="05000000000000000000" pitchFamily="2" charset="2"/>
              </a:rPr>
              <a:t>Beta adrenergic receptors are upregulated in the graft</a:t>
            </a:r>
          </a:p>
          <a:p>
            <a:pPr marL="457200" lvl="1" indent="0">
              <a:lnSpc>
                <a:spcPct val="90000"/>
              </a:lnSpc>
              <a:buNone/>
            </a:pPr>
            <a:endParaRPr lang="en-US" sz="1400" dirty="0">
              <a:sym typeface="Wingdings" panose="05000000000000000000" pitchFamily="2" charset="2"/>
            </a:endParaRPr>
          </a:p>
          <a:p>
            <a:pPr>
              <a:lnSpc>
                <a:spcPct val="90000"/>
              </a:lnSpc>
            </a:pPr>
            <a:r>
              <a:rPr lang="en-US" sz="1400" dirty="0">
                <a:sym typeface="Wingdings" panose="05000000000000000000" pitchFamily="2" charset="2"/>
              </a:rPr>
              <a:t>Even without a pericardium, tamponade can occur due to scarring and adhesions (</a:t>
            </a:r>
            <a:r>
              <a:rPr lang="en-US" sz="1400" i="1" dirty="0">
                <a:sym typeface="Wingdings" panose="05000000000000000000" pitchFamily="2" charset="2"/>
              </a:rPr>
              <a:t>Do not perform blind pericardiocentesis</a:t>
            </a:r>
            <a:r>
              <a:rPr lang="en-US" sz="1400" dirty="0">
                <a:sym typeface="Wingdings" panose="05000000000000000000" pitchFamily="2" charset="2"/>
              </a:rPr>
              <a:t>)</a:t>
            </a:r>
          </a:p>
        </p:txBody>
      </p:sp>
      <p:pic>
        <p:nvPicPr>
          <p:cNvPr id="4" name="Picture 3">
            <a:extLst>
              <a:ext uri="{FF2B5EF4-FFF2-40B4-BE49-F238E27FC236}">
                <a16:creationId xmlns:a16="http://schemas.microsoft.com/office/drawing/2014/main" id="{394FE1BE-335E-C5F6-5AF9-D0AC9489CD9A}"/>
              </a:ext>
            </a:extLst>
          </p:cNvPr>
          <p:cNvPicPr>
            <a:picLocks noChangeAspect="1"/>
          </p:cNvPicPr>
          <p:nvPr/>
        </p:nvPicPr>
        <p:blipFill>
          <a:blip r:embed="rId4"/>
          <a:stretch>
            <a:fillRect/>
          </a:stretch>
        </p:blipFill>
        <p:spPr>
          <a:xfrm>
            <a:off x="7738984" y="1344745"/>
            <a:ext cx="4216606" cy="4438532"/>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271490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530FC-896D-26CB-2A23-D3B179C5C039}"/>
              </a:ext>
            </a:extLst>
          </p:cNvPr>
          <p:cNvSpPr>
            <a:spLocks noGrp="1"/>
          </p:cNvSpPr>
          <p:nvPr>
            <p:ph type="title"/>
          </p:nvPr>
        </p:nvSpPr>
        <p:spPr>
          <a:xfrm>
            <a:off x="710214" y="114299"/>
            <a:ext cx="9905998" cy="1905000"/>
          </a:xfrm>
        </p:spPr>
        <p:txBody>
          <a:bodyPr/>
          <a:lstStyle/>
          <a:p>
            <a:r>
              <a:rPr lang="en-US" dirty="0"/>
              <a:t>Bonus Question #3</a:t>
            </a:r>
          </a:p>
        </p:txBody>
      </p:sp>
      <p:sp>
        <p:nvSpPr>
          <p:cNvPr id="3" name="Content Placeholder 2">
            <a:extLst>
              <a:ext uri="{FF2B5EF4-FFF2-40B4-BE49-F238E27FC236}">
                <a16:creationId xmlns:a16="http://schemas.microsoft.com/office/drawing/2014/main" id="{33AC3A21-85D1-46CD-1683-D202C200695B}"/>
              </a:ext>
            </a:extLst>
          </p:cNvPr>
          <p:cNvSpPr>
            <a:spLocks noGrp="1"/>
          </p:cNvSpPr>
          <p:nvPr>
            <p:ph idx="1"/>
          </p:nvPr>
        </p:nvSpPr>
        <p:spPr>
          <a:xfrm>
            <a:off x="550416" y="1784413"/>
            <a:ext cx="6480699" cy="4497324"/>
          </a:xfrm>
        </p:spPr>
        <p:txBody>
          <a:bodyPr>
            <a:normAutofit fontScale="92500" lnSpcReduction="10000"/>
          </a:bodyPr>
          <a:lstStyle/>
          <a:p>
            <a:pPr marL="0" indent="0">
              <a:buNone/>
            </a:pPr>
            <a:r>
              <a:rPr lang="en-US" dirty="0"/>
              <a:t>A 6-year-old boy presents to your community ED in Colorado while on a skiing trip with his father with the rash to the right. While performing your HPI the father who is 44 casually mentions he had a cardiac transplant 3 years ago. After treating the boy what do you do?</a:t>
            </a:r>
          </a:p>
          <a:p>
            <a:pPr marL="0" indent="0">
              <a:buNone/>
            </a:pPr>
            <a:endParaRPr lang="en-US" dirty="0"/>
          </a:p>
          <a:p>
            <a:pPr marL="457200" indent="-457200">
              <a:buAutoNum type="alphaUcPeriod"/>
            </a:pPr>
            <a:r>
              <a:rPr lang="en-US" dirty="0"/>
              <a:t>Nice meeting </a:t>
            </a:r>
            <a:r>
              <a:rPr lang="en-US" dirty="0" err="1"/>
              <a:t>ya’ll</a:t>
            </a:r>
            <a:r>
              <a:rPr lang="en-US" dirty="0"/>
              <a:t> enjoy your ski trip</a:t>
            </a:r>
          </a:p>
          <a:p>
            <a:pPr marL="457200" indent="-457200">
              <a:buAutoNum type="alphaUcPeriod"/>
            </a:pPr>
            <a:r>
              <a:rPr lang="en-US" dirty="0"/>
              <a:t>Recommend the father check in to receive the varicella vaccine and acyclovir</a:t>
            </a:r>
          </a:p>
          <a:p>
            <a:pPr marL="457200" indent="-457200">
              <a:buAutoNum type="alphaUcPeriod"/>
            </a:pPr>
            <a:r>
              <a:rPr lang="en-US" dirty="0"/>
              <a:t>Recommend the father to check in to receive varicella immunoglobulin </a:t>
            </a:r>
          </a:p>
          <a:p>
            <a:pPr marL="457200" indent="-457200">
              <a:buAutoNum type="alphaUcPeriod"/>
            </a:pPr>
            <a:r>
              <a:rPr lang="en-US" dirty="0"/>
              <a:t>Tell the father he needs to monitor for signs of infection and return for treatment if symptomatic</a:t>
            </a:r>
          </a:p>
        </p:txBody>
      </p:sp>
      <p:pic>
        <p:nvPicPr>
          <p:cNvPr id="1026" name="Picture 2">
            <a:extLst>
              <a:ext uri="{FF2B5EF4-FFF2-40B4-BE49-F238E27FC236}">
                <a16:creationId xmlns:a16="http://schemas.microsoft.com/office/drawing/2014/main" id="{F83FC19D-9A2F-E92B-07C0-A3610E7C9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9829" y="576262"/>
            <a:ext cx="4276725" cy="57054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7264773-E0FB-3172-3679-0D1FFE093FFF}"/>
              </a:ext>
            </a:extLst>
          </p:cNvPr>
          <p:cNvSpPr/>
          <p:nvPr/>
        </p:nvSpPr>
        <p:spPr>
          <a:xfrm>
            <a:off x="550416" y="4838702"/>
            <a:ext cx="5761607" cy="64945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68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EDA47-C4FE-FC7A-C8CC-EAAFDD4B4AAC}"/>
              </a:ext>
            </a:extLst>
          </p:cNvPr>
          <p:cNvSpPr>
            <a:spLocks noGrp="1"/>
          </p:cNvSpPr>
          <p:nvPr>
            <p:ph type="title"/>
          </p:nvPr>
        </p:nvSpPr>
        <p:spPr/>
        <p:txBody>
          <a:bodyPr/>
          <a:lstStyle/>
          <a:p>
            <a:r>
              <a:rPr lang="en-US" dirty="0"/>
              <a:t>Other cardiac notes….</a:t>
            </a:r>
          </a:p>
        </p:txBody>
      </p:sp>
      <p:sp>
        <p:nvSpPr>
          <p:cNvPr id="3" name="Content Placeholder 2">
            <a:extLst>
              <a:ext uri="{FF2B5EF4-FFF2-40B4-BE49-F238E27FC236}">
                <a16:creationId xmlns:a16="http://schemas.microsoft.com/office/drawing/2014/main" id="{B9045E7E-CFD2-73AB-68B6-A80A790F5E9A}"/>
              </a:ext>
            </a:extLst>
          </p:cNvPr>
          <p:cNvSpPr>
            <a:spLocks noGrp="1"/>
          </p:cNvSpPr>
          <p:nvPr>
            <p:ph idx="1"/>
          </p:nvPr>
        </p:nvSpPr>
        <p:spPr/>
        <p:txBody>
          <a:bodyPr/>
          <a:lstStyle/>
          <a:p>
            <a:r>
              <a:rPr lang="en-US" dirty="0"/>
              <a:t>Accelerated atherosclerosis caused by CMV, drug tox such as being on pred and cyclosporine</a:t>
            </a:r>
          </a:p>
          <a:p>
            <a:endParaRPr lang="en-US" dirty="0"/>
          </a:p>
          <a:p>
            <a:r>
              <a:rPr lang="en-US" dirty="0"/>
              <a:t>Rejection used to be more obvious now frequent biopsies are performed to monitor success of immunosuppressive therapy throughout patients' life…</a:t>
            </a:r>
          </a:p>
          <a:p>
            <a:endParaRPr lang="en-US" dirty="0"/>
          </a:p>
          <a:p>
            <a:r>
              <a:rPr lang="en-US" dirty="0"/>
              <a:t>Transplanted HR can increase with exercise or stress through exogenous catecholamines up to 70% max for age</a:t>
            </a:r>
          </a:p>
        </p:txBody>
      </p:sp>
    </p:spTree>
    <p:extLst>
      <p:ext uri="{BB962C8B-B14F-4D97-AF65-F5344CB8AC3E}">
        <p14:creationId xmlns:p14="http://schemas.microsoft.com/office/powerpoint/2010/main" val="388841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B41431-3E90-43C6-4955-DB16D48D5126}"/>
              </a:ext>
            </a:extLst>
          </p:cNvPr>
          <p:cNvPicPr>
            <a:picLocks noChangeAspect="1"/>
          </p:cNvPicPr>
          <p:nvPr/>
        </p:nvPicPr>
        <p:blipFill rotWithShape="1">
          <a:blip r:embed="rId3"/>
          <a:srcRect l="18599" r="15592"/>
          <a:stretch/>
        </p:blipFill>
        <p:spPr>
          <a:xfrm>
            <a:off x="7536563" y="1825625"/>
            <a:ext cx="4177054" cy="3604452"/>
          </a:xfrm>
          <a:prstGeom prst="rect">
            <a:avLst/>
          </a:prstGeom>
        </p:spPr>
      </p:pic>
      <p:sp>
        <p:nvSpPr>
          <p:cNvPr id="2" name="Title 1">
            <a:extLst>
              <a:ext uri="{FF2B5EF4-FFF2-40B4-BE49-F238E27FC236}">
                <a16:creationId xmlns:a16="http://schemas.microsoft.com/office/drawing/2014/main" id="{EE882183-810A-F911-B833-0A4CFE6DB0E8}"/>
              </a:ext>
            </a:extLst>
          </p:cNvPr>
          <p:cNvSpPr>
            <a:spLocks noGrp="1"/>
          </p:cNvSpPr>
          <p:nvPr>
            <p:ph type="title"/>
          </p:nvPr>
        </p:nvSpPr>
        <p:spPr/>
        <p:txBody>
          <a:bodyPr/>
          <a:lstStyle/>
          <a:p>
            <a:r>
              <a:rPr lang="en-US" dirty="0"/>
              <a:t>Liver Transplant Pearls</a:t>
            </a:r>
          </a:p>
        </p:txBody>
      </p:sp>
      <p:sp>
        <p:nvSpPr>
          <p:cNvPr id="3" name="Content Placeholder 2">
            <a:extLst>
              <a:ext uri="{FF2B5EF4-FFF2-40B4-BE49-F238E27FC236}">
                <a16:creationId xmlns:a16="http://schemas.microsoft.com/office/drawing/2014/main" id="{045BF951-14E7-41C5-978A-E54E1F365515}"/>
              </a:ext>
            </a:extLst>
          </p:cNvPr>
          <p:cNvSpPr>
            <a:spLocks noGrp="1"/>
          </p:cNvSpPr>
          <p:nvPr>
            <p:ph idx="1"/>
          </p:nvPr>
        </p:nvSpPr>
        <p:spPr>
          <a:xfrm>
            <a:off x="838200" y="1825625"/>
            <a:ext cx="6032157" cy="4351338"/>
          </a:xfrm>
        </p:spPr>
        <p:txBody>
          <a:bodyPr>
            <a:normAutofit fontScale="92500" lnSpcReduction="10000"/>
          </a:bodyPr>
          <a:lstStyle/>
          <a:p>
            <a:r>
              <a:rPr lang="en-US" dirty="0"/>
              <a:t>Survival: 1 year 86%, 3 years 76%</a:t>
            </a:r>
          </a:p>
          <a:p>
            <a:endParaRPr lang="en-US" dirty="0"/>
          </a:p>
          <a:p>
            <a:r>
              <a:rPr lang="en-US" dirty="0"/>
              <a:t>Anastomoses</a:t>
            </a:r>
          </a:p>
          <a:p>
            <a:pPr lvl="1"/>
            <a:r>
              <a:rPr lang="en-US" dirty="0"/>
              <a:t>Vessels first, hepatic artery stenosis most common vascular issue occurring early in course</a:t>
            </a:r>
          </a:p>
          <a:p>
            <a:pPr lvl="1"/>
            <a:r>
              <a:rPr lang="en-US" dirty="0"/>
              <a:t>Biliary system reconstructed, often stented with a T tube</a:t>
            </a:r>
          </a:p>
          <a:p>
            <a:pPr lvl="1"/>
            <a:endParaRPr lang="en-US" dirty="0"/>
          </a:p>
          <a:p>
            <a:r>
              <a:rPr lang="en-US" dirty="0"/>
              <a:t>Rejection</a:t>
            </a:r>
          </a:p>
          <a:p>
            <a:pPr lvl="1"/>
            <a:r>
              <a:rPr lang="en-US" dirty="0"/>
              <a:t>Is the norm</a:t>
            </a:r>
          </a:p>
          <a:p>
            <a:pPr lvl="1"/>
            <a:r>
              <a:rPr lang="en-US" dirty="0"/>
              <a:t>Commonly 1-2 weeks post op (fever, RUQ pain, elevated </a:t>
            </a:r>
            <a:r>
              <a:rPr lang="en-US" dirty="0" err="1"/>
              <a:t>bili</a:t>
            </a:r>
            <a:r>
              <a:rPr lang="en-US" dirty="0"/>
              <a:t> and transaminases)</a:t>
            </a:r>
          </a:p>
        </p:txBody>
      </p:sp>
    </p:spTree>
    <p:extLst>
      <p:ext uri="{BB962C8B-B14F-4D97-AF65-F5344CB8AC3E}">
        <p14:creationId xmlns:p14="http://schemas.microsoft.com/office/powerpoint/2010/main" val="1894773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6C60-464E-83E8-2E2C-22FB11BC36D3}"/>
              </a:ext>
            </a:extLst>
          </p:cNvPr>
          <p:cNvSpPr>
            <a:spLocks noGrp="1"/>
          </p:cNvSpPr>
          <p:nvPr>
            <p:ph type="title"/>
          </p:nvPr>
        </p:nvSpPr>
        <p:spPr>
          <a:xfrm>
            <a:off x="643191" y="609600"/>
            <a:ext cx="6573685" cy="1905000"/>
          </a:xfrm>
        </p:spPr>
        <p:txBody>
          <a:bodyPr>
            <a:normAutofit/>
          </a:bodyPr>
          <a:lstStyle/>
          <a:p>
            <a:r>
              <a:rPr lang="en-US"/>
              <a:t>Renal Transplant</a:t>
            </a:r>
            <a:endParaRPr lang="en-US" dirty="0"/>
          </a:p>
        </p:txBody>
      </p:sp>
      <p:sp>
        <p:nvSpPr>
          <p:cNvPr id="3" name="Content Placeholder 2">
            <a:extLst>
              <a:ext uri="{FF2B5EF4-FFF2-40B4-BE49-F238E27FC236}">
                <a16:creationId xmlns:a16="http://schemas.microsoft.com/office/drawing/2014/main" id="{41FD781E-3FB0-05E8-BCD7-EAAAA029E542}"/>
              </a:ext>
            </a:extLst>
          </p:cNvPr>
          <p:cNvSpPr>
            <a:spLocks noGrp="1"/>
          </p:cNvSpPr>
          <p:nvPr>
            <p:ph idx="1"/>
          </p:nvPr>
        </p:nvSpPr>
        <p:spPr>
          <a:xfrm>
            <a:off x="917510" y="2364378"/>
            <a:ext cx="10688837" cy="3714207"/>
          </a:xfrm>
        </p:spPr>
        <p:txBody>
          <a:bodyPr anchor="t">
            <a:noAutofit/>
          </a:bodyPr>
          <a:lstStyle/>
          <a:p>
            <a:pPr>
              <a:lnSpc>
                <a:spcPct val="90000"/>
              </a:lnSpc>
            </a:pPr>
            <a:r>
              <a:rPr lang="en-US" sz="1600" dirty="0"/>
              <a:t>Survival: 1 year 96%, 3 years 91%</a:t>
            </a:r>
          </a:p>
          <a:p>
            <a:pPr>
              <a:lnSpc>
                <a:spcPct val="90000"/>
              </a:lnSpc>
            </a:pPr>
            <a:endParaRPr lang="en-US" sz="1600" dirty="0"/>
          </a:p>
          <a:p>
            <a:pPr>
              <a:lnSpc>
                <a:spcPct val="90000"/>
              </a:lnSpc>
            </a:pPr>
            <a:r>
              <a:rPr lang="en-US" sz="1600" dirty="0"/>
              <a:t>Infection</a:t>
            </a:r>
          </a:p>
          <a:p>
            <a:pPr lvl="1">
              <a:lnSpc>
                <a:spcPct val="90000"/>
              </a:lnSpc>
            </a:pPr>
            <a:r>
              <a:rPr lang="en-US" sz="1600" dirty="0" err="1"/>
              <a:t>Pyelo</a:t>
            </a:r>
            <a:r>
              <a:rPr lang="en-US" sz="1600" dirty="0"/>
              <a:t> in 45% of pts within 4 months</a:t>
            </a:r>
          </a:p>
          <a:p>
            <a:pPr lvl="1">
              <a:lnSpc>
                <a:spcPct val="90000"/>
              </a:lnSpc>
            </a:pPr>
            <a:r>
              <a:rPr lang="en-US" sz="1600" dirty="0"/>
              <a:t>admit pts with </a:t>
            </a:r>
            <a:r>
              <a:rPr lang="en-US" sz="1600" dirty="0" err="1"/>
              <a:t>pyelo</a:t>
            </a:r>
            <a:endParaRPr lang="en-US" sz="1600" dirty="0"/>
          </a:p>
          <a:p>
            <a:pPr lvl="1">
              <a:lnSpc>
                <a:spcPct val="90000"/>
              </a:lnSpc>
            </a:pPr>
            <a:endParaRPr lang="en-US" sz="1600" dirty="0"/>
          </a:p>
          <a:p>
            <a:pPr>
              <a:lnSpc>
                <a:spcPct val="90000"/>
              </a:lnSpc>
            </a:pPr>
            <a:r>
              <a:rPr lang="en-US" sz="1600" dirty="0"/>
              <a:t>Rejection</a:t>
            </a:r>
          </a:p>
          <a:p>
            <a:pPr lvl="1">
              <a:lnSpc>
                <a:spcPct val="90000"/>
              </a:lnSpc>
            </a:pPr>
            <a:r>
              <a:rPr lang="en-US" sz="1600" dirty="0"/>
              <a:t>Acute: lymphocyte driven</a:t>
            </a:r>
          </a:p>
          <a:p>
            <a:pPr lvl="1">
              <a:lnSpc>
                <a:spcPct val="90000"/>
              </a:lnSpc>
            </a:pPr>
            <a:r>
              <a:rPr lang="en-US" sz="1600" dirty="0"/>
              <a:t>Chronic: Nephrosclerosis</a:t>
            </a:r>
          </a:p>
          <a:p>
            <a:pPr lvl="1">
              <a:lnSpc>
                <a:spcPct val="90000"/>
              </a:lnSpc>
            </a:pPr>
            <a:r>
              <a:rPr lang="en-US" sz="1600" dirty="0"/>
              <a:t>Clinical: fever, swelling, tenderness, decreased UOP, increasing creatinine (even subtle increase)</a:t>
            </a:r>
          </a:p>
          <a:p>
            <a:pPr lvl="1">
              <a:lnSpc>
                <a:spcPct val="90000"/>
              </a:lnSpc>
            </a:pPr>
            <a:r>
              <a:rPr lang="en-US" sz="1600" dirty="0"/>
              <a:t>Dx: color flow doppler</a:t>
            </a:r>
          </a:p>
        </p:txBody>
      </p:sp>
      <p:pic>
        <p:nvPicPr>
          <p:cNvPr id="3076" name="Picture 4" descr="Transplantation">
            <a:extLst>
              <a:ext uri="{FF2B5EF4-FFF2-40B4-BE49-F238E27FC236}">
                <a16:creationId xmlns:a16="http://schemas.microsoft.com/office/drawing/2014/main" id="{0EB501F5-227A-9A04-1ABF-AB51DF7408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613" b="15294"/>
          <a:stretch/>
        </p:blipFill>
        <p:spPr bwMode="auto">
          <a:xfrm>
            <a:off x="5743302" y="1321526"/>
            <a:ext cx="5966481" cy="3422470"/>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598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92173-563F-58C2-C874-A588B4B57E84}"/>
              </a:ext>
            </a:extLst>
          </p:cNvPr>
          <p:cNvSpPr>
            <a:spLocks noGrp="1"/>
          </p:cNvSpPr>
          <p:nvPr>
            <p:ph type="title"/>
          </p:nvPr>
        </p:nvSpPr>
        <p:spPr/>
        <p:txBody>
          <a:bodyPr/>
          <a:lstStyle/>
          <a:p>
            <a:r>
              <a:rPr lang="en-US" dirty="0"/>
              <a:t>Renal transplant rejection path</a:t>
            </a:r>
          </a:p>
        </p:txBody>
      </p:sp>
      <p:sp>
        <p:nvSpPr>
          <p:cNvPr id="3" name="Content Placeholder 2">
            <a:extLst>
              <a:ext uri="{FF2B5EF4-FFF2-40B4-BE49-F238E27FC236}">
                <a16:creationId xmlns:a16="http://schemas.microsoft.com/office/drawing/2014/main" id="{C85280AC-9CBD-985D-EF7A-69F3A3586291}"/>
              </a:ext>
            </a:extLst>
          </p:cNvPr>
          <p:cNvSpPr>
            <a:spLocks noGrp="1"/>
          </p:cNvSpPr>
          <p:nvPr>
            <p:ph idx="1"/>
          </p:nvPr>
        </p:nvSpPr>
        <p:spPr/>
        <p:txBody>
          <a:bodyPr/>
          <a:lstStyle/>
          <a:p>
            <a:r>
              <a:rPr lang="en-US" dirty="0"/>
              <a:t>Early: t </a:t>
            </a:r>
            <a:r>
              <a:rPr lang="en-US" dirty="0" err="1"/>
              <a:t>lymphs</a:t>
            </a:r>
            <a:r>
              <a:rPr lang="en-US" dirty="0"/>
              <a:t> against donor tissues including cytotoxic cd8 and cd4 cells. Laos b </a:t>
            </a:r>
            <a:r>
              <a:rPr lang="en-US" dirty="0" err="1"/>
              <a:t>lymphs</a:t>
            </a:r>
            <a:r>
              <a:rPr lang="en-US" dirty="0"/>
              <a:t>, NK cells, macrophages infiltrate foreign tissue. B cells make abs that impair perfusion</a:t>
            </a:r>
          </a:p>
          <a:p>
            <a:r>
              <a:rPr lang="en-US" dirty="0"/>
              <a:t>Chronic rejection: occurs after several years and result of nephrosclerosis. Proliferation of vascular intima of renal vessels </a:t>
            </a:r>
            <a:r>
              <a:rPr lang="en-US" dirty="0">
                <a:sym typeface="Wingdings" panose="05000000000000000000" pitchFamily="2" charset="2"/>
              </a:rPr>
              <a:t> decrease in lumen size  systemic hypertension as graft fails from ischemia  tubular and glomerular atrophy</a:t>
            </a:r>
            <a:endParaRPr lang="en-US" dirty="0"/>
          </a:p>
        </p:txBody>
      </p:sp>
    </p:spTree>
    <p:extLst>
      <p:ext uri="{BB962C8B-B14F-4D97-AF65-F5344CB8AC3E}">
        <p14:creationId xmlns:p14="http://schemas.microsoft.com/office/powerpoint/2010/main" val="3913782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1FBB7-67B8-6936-424A-8DE09B8CAF56}"/>
              </a:ext>
            </a:extLst>
          </p:cNvPr>
          <p:cNvSpPr>
            <a:spLocks noGrp="1"/>
          </p:cNvSpPr>
          <p:nvPr>
            <p:ph type="title"/>
          </p:nvPr>
        </p:nvSpPr>
        <p:spPr/>
        <p:txBody>
          <a:bodyPr/>
          <a:lstStyle/>
          <a:p>
            <a:r>
              <a:rPr lang="en-US" dirty="0"/>
              <a:t>Lung Transplant</a:t>
            </a:r>
          </a:p>
        </p:txBody>
      </p:sp>
      <p:sp>
        <p:nvSpPr>
          <p:cNvPr id="3" name="Content Placeholder 2">
            <a:extLst>
              <a:ext uri="{FF2B5EF4-FFF2-40B4-BE49-F238E27FC236}">
                <a16:creationId xmlns:a16="http://schemas.microsoft.com/office/drawing/2014/main" id="{F69CD214-0DC8-9CF6-1E36-3B5566E6FAFA}"/>
              </a:ext>
            </a:extLst>
          </p:cNvPr>
          <p:cNvSpPr>
            <a:spLocks noGrp="1"/>
          </p:cNvSpPr>
          <p:nvPr>
            <p:ph idx="1"/>
          </p:nvPr>
        </p:nvSpPr>
        <p:spPr>
          <a:xfrm>
            <a:off x="838200" y="1850338"/>
            <a:ext cx="10515600" cy="4351338"/>
          </a:xfrm>
        </p:spPr>
        <p:txBody>
          <a:bodyPr>
            <a:normAutofit/>
          </a:bodyPr>
          <a:lstStyle/>
          <a:p>
            <a:r>
              <a:rPr lang="en-US" dirty="0"/>
              <a:t>Survival: 1 year 76% alone, 56% with heart</a:t>
            </a:r>
          </a:p>
          <a:p>
            <a:endParaRPr lang="en-US" dirty="0"/>
          </a:p>
          <a:p>
            <a:r>
              <a:rPr lang="en-US" dirty="0"/>
              <a:t>Chest tubes more difficult, more adhesions</a:t>
            </a:r>
          </a:p>
          <a:p>
            <a:endParaRPr lang="en-US" dirty="0"/>
          </a:p>
          <a:p>
            <a:r>
              <a:rPr lang="en-US" dirty="0"/>
              <a:t>Rejection</a:t>
            </a:r>
          </a:p>
          <a:p>
            <a:pPr lvl="1"/>
            <a:r>
              <a:rPr lang="en-US" dirty="0"/>
              <a:t>Expected</a:t>
            </a:r>
          </a:p>
          <a:p>
            <a:pPr lvl="1"/>
            <a:r>
              <a:rPr lang="en-US" dirty="0"/>
              <a:t>Clinical: cough, dyspnea, fever, rales/rhonchi</a:t>
            </a:r>
          </a:p>
          <a:p>
            <a:pPr lvl="1"/>
            <a:r>
              <a:rPr lang="en-US" dirty="0"/>
              <a:t>When occurring over 1 </a:t>
            </a:r>
            <a:r>
              <a:rPr lang="en-US" dirty="0" err="1"/>
              <a:t>mo</a:t>
            </a:r>
            <a:r>
              <a:rPr lang="en-US" dirty="0"/>
              <a:t> 75% of CXR are normal/unchanged</a:t>
            </a:r>
          </a:p>
        </p:txBody>
      </p:sp>
      <p:pic>
        <p:nvPicPr>
          <p:cNvPr id="2050" name="Picture 2" descr="Cencer stick #ItInTheButt Instagram.com/Itinthebutt #Meme #Memes | Weird  candles, Spongebob memes, Memes">
            <a:extLst>
              <a:ext uri="{FF2B5EF4-FFF2-40B4-BE49-F238E27FC236}">
                <a16:creationId xmlns:a16="http://schemas.microsoft.com/office/drawing/2014/main" id="{DCBF8A35-E961-2BDD-FEFC-E6AF0C0AA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4335" y="395797"/>
            <a:ext cx="5075491" cy="3947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542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E48C-F49C-3A52-3421-108B089BBA1E}"/>
              </a:ext>
            </a:extLst>
          </p:cNvPr>
          <p:cNvSpPr>
            <a:spLocks noGrp="1"/>
          </p:cNvSpPr>
          <p:nvPr>
            <p:ph type="title"/>
          </p:nvPr>
        </p:nvSpPr>
        <p:spPr/>
        <p:txBody>
          <a:bodyPr/>
          <a:lstStyle/>
          <a:p>
            <a:r>
              <a:rPr lang="en-US" dirty="0"/>
              <a:t>Lung transplant additional</a:t>
            </a:r>
          </a:p>
        </p:txBody>
      </p:sp>
      <p:sp>
        <p:nvSpPr>
          <p:cNvPr id="3" name="Content Placeholder 2">
            <a:extLst>
              <a:ext uri="{FF2B5EF4-FFF2-40B4-BE49-F238E27FC236}">
                <a16:creationId xmlns:a16="http://schemas.microsoft.com/office/drawing/2014/main" id="{5906EA5E-65B0-107F-26DF-E01C25F1232D}"/>
              </a:ext>
            </a:extLst>
          </p:cNvPr>
          <p:cNvSpPr>
            <a:spLocks noGrp="1"/>
          </p:cNvSpPr>
          <p:nvPr>
            <p:ph idx="1"/>
          </p:nvPr>
        </p:nvSpPr>
        <p:spPr/>
        <p:txBody>
          <a:bodyPr>
            <a:normAutofit fontScale="70000" lnSpcReduction="20000"/>
          </a:bodyPr>
          <a:lstStyle/>
          <a:p>
            <a:r>
              <a:rPr lang="en-US" dirty="0"/>
              <a:t>Acute rejection </a:t>
            </a:r>
            <a:r>
              <a:rPr lang="en-US" dirty="0" err="1"/>
              <a:t>tx’ed</a:t>
            </a:r>
            <a:r>
              <a:rPr lang="en-US" dirty="0"/>
              <a:t> wit high does methylprednisolone 500-1000mg/day. </a:t>
            </a:r>
          </a:p>
          <a:p>
            <a:endParaRPr lang="en-US" dirty="0"/>
          </a:p>
          <a:p>
            <a:r>
              <a:rPr lang="en-US" dirty="0"/>
              <a:t>Chronic leading cause of morbid/mortality. Path shows vascular sclerosis and limitation to airflow from obliterative bronchiolitis</a:t>
            </a:r>
          </a:p>
          <a:p>
            <a:endParaRPr lang="en-US" dirty="0"/>
          </a:p>
          <a:p>
            <a:r>
              <a:rPr lang="en-US" dirty="0"/>
              <a:t>Transplanted lungs with decreased </a:t>
            </a:r>
            <a:r>
              <a:rPr lang="en-US" dirty="0" err="1"/>
              <a:t>mucocilliary</a:t>
            </a:r>
            <a:r>
              <a:rPr lang="en-US" dirty="0"/>
              <a:t> clearance, decreased cough reflex, defective function of alveolar macrophages more susceptible to bacteria</a:t>
            </a:r>
          </a:p>
          <a:p>
            <a:endParaRPr lang="en-US" dirty="0"/>
          </a:p>
          <a:p>
            <a:r>
              <a:rPr lang="en-US" dirty="0" err="1"/>
              <a:t>Cmv</a:t>
            </a:r>
            <a:r>
              <a:rPr lang="en-US" dirty="0"/>
              <a:t> infection resembles transplant </a:t>
            </a:r>
            <a:r>
              <a:rPr lang="en-US" dirty="0" err="1"/>
              <a:t>rejectin</a:t>
            </a:r>
            <a:endParaRPr lang="en-US" dirty="0"/>
          </a:p>
          <a:p>
            <a:endParaRPr lang="en-US" dirty="0"/>
          </a:p>
          <a:p>
            <a:r>
              <a:rPr lang="en-US" dirty="0"/>
              <a:t>Candida colonization common, </a:t>
            </a:r>
            <a:r>
              <a:rPr lang="en-US" dirty="0" err="1"/>
              <a:t>asperigillus</a:t>
            </a:r>
            <a:r>
              <a:rPr lang="en-US" dirty="0"/>
              <a:t> also possible. They are invasive and can cause bronchiolitis obliterans syndrome by inflammation and obstruction of bronchioles </a:t>
            </a:r>
          </a:p>
        </p:txBody>
      </p:sp>
    </p:spTree>
    <p:extLst>
      <p:ext uri="{BB962C8B-B14F-4D97-AF65-F5344CB8AC3E}">
        <p14:creationId xmlns:p14="http://schemas.microsoft.com/office/powerpoint/2010/main" val="561062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240D8-2899-E49B-1626-19E63810105E}"/>
              </a:ext>
            </a:extLst>
          </p:cNvPr>
          <p:cNvSpPr>
            <a:spLocks noGrp="1"/>
          </p:cNvSpPr>
          <p:nvPr>
            <p:ph type="title"/>
          </p:nvPr>
        </p:nvSpPr>
        <p:spPr>
          <a:xfrm>
            <a:off x="5039137" y="609600"/>
            <a:ext cx="6132446" cy="1905000"/>
          </a:xfrm>
        </p:spPr>
        <p:txBody>
          <a:bodyPr>
            <a:normAutofit/>
          </a:bodyPr>
          <a:lstStyle/>
          <a:p>
            <a:r>
              <a:rPr lang="en-US"/>
              <a:t>Basics</a:t>
            </a:r>
          </a:p>
        </p:txBody>
      </p:sp>
      <p:pic>
        <p:nvPicPr>
          <p:cNvPr id="2050" name="Picture 2" descr="Overhaul in the Treatment of Kidney Disease is Long Overdue, Kidney Transplant  Surgeon Explains the Importance | Columbia Surgery">
            <a:extLst>
              <a:ext uri="{FF2B5EF4-FFF2-40B4-BE49-F238E27FC236}">
                <a16:creationId xmlns:a16="http://schemas.microsoft.com/office/drawing/2014/main" id="{009CAF96-40A0-0A83-0D92-75F66E5F30F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80740" y="2369808"/>
            <a:ext cx="3416888" cy="1919856"/>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C2EB71A7-2251-2A32-E459-8FBF408DB41C}"/>
              </a:ext>
            </a:extLst>
          </p:cNvPr>
          <p:cNvGraphicFramePr>
            <a:graphicFrameLocks noGrp="1"/>
          </p:cNvGraphicFramePr>
          <p:nvPr>
            <p:ph idx="1"/>
            <p:extLst>
              <p:ext uri="{D42A27DB-BD31-4B8C-83A1-F6EECF244321}">
                <p14:modId xmlns:p14="http://schemas.microsoft.com/office/powerpoint/2010/main" val="583920425"/>
              </p:ext>
            </p:extLst>
          </p:nvPr>
        </p:nvGraphicFramePr>
        <p:xfrm>
          <a:off x="5039138" y="2666999"/>
          <a:ext cx="6271591" cy="33958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Graphic 3" descr="Skull with solid fill">
            <a:extLst>
              <a:ext uri="{FF2B5EF4-FFF2-40B4-BE49-F238E27FC236}">
                <a16:creationId xmlns:a16="http://schemas.microsoft.com/office/drawing/2014/main" id="{06C06528-C1D3-C6BB-5170-8E04B0168AD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39137" y="2748631"/>
            <a:ext cx="394062" cy="394062"/>
          </a:xfrm>
          <a:prstGeom prst="rect">
            <a:avLst/>
          </a:prstGeom>
        </p:spPr>
      </p:pic>
      <p:pic>
        <p:nvPicPr>
          <p:cNvPr id="7" name="Graphic 6" descr="High voltage with solid fill">
            <a:extLst>
              <a:ext uri="{FF2B5EF4-FFF2-40B4-BE49-F238E27FC236}">
                <a16:creationId xmlns:a16="http://schemas.microsoft.com/office/drawing/2014/main" id="{D0F8399B-EF7F-97A8-F82E-87AF071095B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5059819" y="3705824"/>
            <a:ext cx="352697" cy="352697"/>
          </a:xfrm>
          <a:prstGeom prst="rect">
            <a:avLst/>
          </a:prstGeom>
        </p:spPr>
      </p:pic>
      <p:pic>
        <p:nvPicPr>
          <p:cNvPr id="10" name="Graphic 9" descr="Warning with solid fill">
            <a:extLst>
              <a:ext uri="{FF2B5EF4-FFF2-40B4-BE49-F238E27FC236}">
                <a16:creationId xmlns:a16="http://schemas.microsoft.com/office/drawing/2014/main" id="{E8A7A304-A739-BF71-72E0-4C934B53AF9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59819" y="4589415"/>
            <a:ext cx="394063" cy="394063"/>
          </a:xfrm>
          <a:prstGeom prst="rect">
            <a:avLst/>
          </a:prstGeom>
        </p:spPr>
      </p:pic>
    </p:spTree>
    <p:extLst>
      <p:ext uri="{BB962C8B-B14F-4D97-AF65-F5344CB8AC3E}">
        <p14:creationId xmlns:p14="http://schemas.microsoft.com/office/powerpoint/2010/main" val="4197896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E5A91-65B7-B676-C18A-2EEFF94BC10C}"/>
              </a:ext>
            </a:extLst>
          </p:cNvPr>
          <p:cNvSpPr>
            <a:spLocks noGrp="1"/>
          </p:cNvSpPr>
          <p:nvPr>
            <p:ph type="title"/>
          </p:nvPr>
        </p:nvSpPr>
        <p:spPr/>
        <p:txBody>
          <a:bodyPr/>
          <a:lstStyle/>
          <a:p>
            <a:r>
              <a:rPr lang="en-US" dirty="0"/>
              <a:t>Pancreas Transplant</a:t>
            </a:r>
          </a:p>
        </p:txBody>
      </p:sp>
      <p:sp>
        <p:nvSpPr>
          <p:cNvPr id="3" name="Content Placeholder 2">
            <a:extLst>
              <a:ext uri="{FF2B5EF4-FFF2-40B4-BE49-F238E27FC236}">
                <a16:creationId xmlns:a16="http://schemas.microsoft.com/office/drawing/2014/main" id="{4219E52F-A842-0D26-35CE-FE8BFA419B75}"/>
              </a:ext>
            </a:extLst>
          </p:cNvPr>
          <p:cNvSpPr>
            <a:spLocks noGrp="1"/>
          </p:cNvSpPr>
          <p:nvPr>
            <p:ph idx="1"/>
          </p:nvPr>
        </p:nvSpPr>
        <p:spPr/>
        <p:txBody>
          <a:bodyPr>
            <a:normAutofit fontScale="92500" lnSpcReduction="10000"/>
          </a:bodyPr>
          <a:lstStyle/>
          <a:p>
            <a:r>
              <a:rPr lang="en-US" dirty="0"/>
              <a:t>Singly or with kidney usually secondary to DM</a:t>
            </a:r>
          </a:p>
          <a:p>
            <a:endParaRPr lang="en-US" dirty="0"/>
          </a:p>
          <a:p>
            <a:r>
              <a:rPr lang="en-US" dirty="0"/>
              <a:t>1 year graft survival is 72%</a:t>
            </a:r>
          </a:p>
          <a:p>
            <a:endParaRPr lang="en-US" dirty="0"/>
          </a:p>
          <a:p>
            <a:r>
              <a:rPr lang="en-US" dirty="0"/>
              <a:t>Anatomical and Physiologic changes</a:t>
            </a:r>
          </a:p>
          <a:p>
            <a:pPr lvl="1"/>
            <a:r>
              <a:rPr lang="en-US" dirty="0"/>
              <a:t>Exocrine functions of the pancreas are drained into the bladder</a:t>
            </a:r>
          </a:p>
          <a:p>
            <a:pPr lvl="1"/>
            <a:r>
              <a:rPr lang="en-US" dirty="0"/>
              <a:t>Pancreas is placed in pelvis overlying </a:t>
            </a:r>
            <a:r>
              <a:rPr lang="en-US" dirty="0" err="1"/>
              <a:t>iliacs</a:t>
            </a:r>
            <a:r>
              <a:rPr lang="en-US" dirty="0"/>
              <a:t> = trauma concern</a:t>
            </a:r>
          </a:p>
          <a:p>
            <a:pPr lvl="1"/>
            <a:r>
              <a:rPr lang="en-US" dirty="0"/>
              <a:t>Bicarb is drained in urinary system = chronic non anion </a:t>
            </a:r>
            <a:r>
              <a:rPr lang="en-US"/>
              <a:t>gap acidosis</a:t>
            </a:r>
            <a:endParaRPr lang="en-US" dirty="0"/>
          </a:p>
        </p:txBody>
      </p:sp>
    </p:spTree>
    <p:extLst>
      <p:ext uri="{BB962C8B-B14F-4D97-AF65-F5344CB8AC3E}">
        <p14:creationId xmlns:p14="http://schemas.microsoft.com/office/powerpoint/2010/main" val="28984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FBA7B-AF33-D9D4-10D4-B3D006111214}"/>
              </a:ext>
            </a:extLst>
          </p:cNvPr>
          <p:cNvSpPr>
            <a:spLocks noGrp="1"/>
          </p:cNvSpPr>
          <p:nvPr>
            <p:ph type="title"/>
          </p:nvPr>
        </p:nvSpPr>
        <p:spPr>
          <a:xfrm>
            <a:off x="830646" y="0"/>
            <a:ext cx="9905998" cy="1905000"/>
          </a:xfrm>
        </p:spPr>
        <p:txBody>
          <a:bodyPr/>
          <a:lstStyle/>
          <a:p>
            <a:r>
              <a:rPr lang="en-US" dirty="0"/>
              <a:t>Bonus question #4</a:t>
            </a:r>
          </a:p>
        </p:txBody>
      </p:sp>
      <p:sp>
        <p:nvSpPr>
          <p:cNvPr id="3" name="Content Placeholder 2">
            <a:extLst>
              <a:ext uri="{FF2B5EF4-FFF2-40B4-BE49-F238E27FC236}">
                <a16:creationId xmlns:a16="http://schemas.microsoft.com/office/drawing/2014/main" id="{772B4F20-6EDB-46A7-22CC-A63FF80E656F}"/>
              </a:ext>
            </a:extLst>
          </p:cNvPr>
          <p:cNvSpPr>
            <a:spLocks noGrp="1"/>
          </p:cNvSpPr>
          <p:nvPr>
            <p:ph idx="1"/>
          </p:nvPr>
        </p:nvSpPr>
        <p:spPr>
          <a:xfrm>
            <a:off x="830646" y="1532206"/>
            <a:ext cx="10446954" cy="3657631"/>
          </a:xfrm>
        </p:spPr>
        <p:txBody>
          <a:bodyPr>
            <a:normAutofit fontScale="92500" lnSpcReduction="10000"/>
          </a:bodyPr>
          <a:lstStyle/>
          <a:p>
            <a:pPr marL="0" indent="0">
              <a:buNone/>
            </a:pPr>
            <a:r>
              <a:rPr lang="en-US" dirty="0"/>
              <a:t>A 49 year old male with a history of renal transplant on immunosuppression presents to the emergency department with fever and cough. His symptoms have worsened over the past week and he is now short of breath at rest. His temperature is 102 F, BP 135/98, HR is 122, RR is 22, and oxygen saturation is 89% on room air. Which of the following medications will treat the most likely etiology of his symptoms?</a:t>
            </a:r>
          </a:p>
          <a:p>
            <a:pPr marL="0" indent="0">
              <a:buNone/>
            </a:pPr>
            <a:endParaRPr lang="en-US" dirty="0"/>
          </a:p>
          <a:p>
            <a:pPr marL="457200" indent="-457200">
              <a:buAutoNum type="alphaUcPeriod"/>
            </a:pPr>
            <a:r>
              <a:rPr lang="en-US" dirty="0"/>
              <a:t>Trimethoprim-Sulfamethoxazole </a:t>
            </a:r>
          </a:p>
          <a:p>
            <a:pPr marL="457200" indent="-457200">
              <a:buAutoNum type="alphaUcPeriod"/>
            </a:pPr>
            <a:r>
              <a:rPr lang="en-US" dirty="0"/>
              <a:t>Rifampin, Isoniazid, Pyrazinamide, and ethambutol </a:t>
            </a:r>
          </a:p>
          <a:p>
            <a:pPr marL="457200" indent="-457200">
              <a:buAutoNum type="alphaUcPeriod"/>
            </a:pPr>
            <a:r>
              <a:rPr lang="en-US" dirty="0"/>
              <a:t>Amphotericin</a:t>
            </a:r>
          </a:p>
          <a:p>
            <a:pPr marL="457200" indent="-457200">
              <a:buAutoNum type="alphaUcPeriod"/>
            </a:pPr>
            <a:r>
              <a:rPr lang="en-US" dirty="0"/>
              <a:t>Vancomycin</a:t>
            </a:r>
          </a:p>
          <a:p>
            <a:pPr marL="457200" indent="-457200">
              <a:buAutoNum type="alphaUcPeriod"/>
            </a:pPr>
            <a:endParaRPr lang="en-US" dirty="0"/>
          </a:p>
        </p:txBody>
      </p:sp>
      <p:sp>
        <p:nvSpPr>
          <p:cNvPr id="4" name="Rectangle: Rounded Corners 3">
            <a:extLst>
              <a:ext uri="{FF2B5EF4-FFF2-40B4-BE49-F238E27FC236}">
                <a16:creationId xmlns:a16="http://schemas.microsoft.com/office/drawing/2014/main" id="{7A9689F4-6B71-872D-3571-B4174A2BA71E}"/>
              </a:ext>
            </a:extLst>
          </p:cNvPr>
          <p:cNvSpPr/>
          <p:nvPr/>
        </p:nvSpPr>
        <p:spPr>
          <a:xfrm>
            <a:off x="830646" y="3219156"/>
            <a:ext cx="4145008" cy="43844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a:extLst>
              <a:ext uri="{FF2B5EF4-FFF2-40B4-BE49-F238E27FC236}">
                <a16:creationId xmlns:a16="http://schemas.microsoft.com/office/drawing/2014/main" id="{1B803F68-ED92-883F-F0EA-F58D6AE6DC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0810" y="2961248"/>
            <a:ext cx="3670544" cy="334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61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F73A-A6CB-50AB-B8EC-EBF602248C01}"/>
              </a:ext>
            </a:extLst>
          </p:cNvPr>
          <p:cNvSpPr>
            <a:spLocks noGrp="1"/>
          </p:cNvSpPr>
          <p:nvPr>
            <p:ph type="title"/>
          </p:nvPr>
        </p:nvSpPr>
        <p:spPr>
          <a:xfrm>
            <a:off x="669851" y="1430179"/>
            <a:ext cx="3029313" cy="3675908"/>
          </a:xfrm>
        </p:spPr>
        <p:txBody>
          <a:bodyPr anchor="ctr">
            <a:normAutofit/>
          </a:bodyPr>
          <a:lstStyle/>
          <a:p>
            <a:r>
              <a:rPr lang="en-US" sz="4000"/>
              <a:t>Summary</a:t>
            </a:r>
          </a:p>
        </p:txBody>
      </p:sp>
      <p:sp>
        <p:nvSpPr>
          <p:cNvPr id="21" name="Rectangle 20">
            <a:extLst>
              <a:ext uri="{FF2B5EF4-FFF2-40B4-BE49-F238E27FC236}">
                <a16:creationId xmlns:a16="http://schemas.microsoft.com/office/drawing/2014/main" id="{7E475056-B0EB-44BE-8568-61ABEFB2E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4" y="0"/>
            <a:ext cx="8132066"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F2C8E2EC-73A4-48C2-B4D7-D7726BD908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9971"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25" name="Rectangle 24">
            <a:extLst>
              <a:ext uri="{FF2B5EF4-FFF2-40B4-BE49-F238E27FC236}">
                <a16:creationId xmlns:a16="http://schemas.microsoft.com/office/drawing/2014/main" id="{E82ABBDC-7A44-4AE8-A04F-B5495481B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94952"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17" name="Content Placeholder 2">
            <a:extLst>
              <a:ext uri="{FF2B5EF4-FFF2-40B4-BE49-F238E27FC236}">
                <a16:creationId xmlns:a16="http://schemas.microsoft.com/office/drawing/2014/main" id="{7989D8FB-5EF4-D0C4-77EA-083E15DAF617}"/>
              </a:ext>
            </a:extLst>
          </p:cNvPr>
          <p:cNvGraphicFramePr>
            <a:graphicFrameLocks noGrp="1"/>
          </p:cNvGraphicFramePr>
          <p:nvPr>
            <p:ph idx="1"/>
            <p:extLst>
              <p:ext uri="{D42A27DB-BD31-4B8C-83A1-F6EECF244321}">
                <p14:modId xmlns:p14="http://schemas.microsoft.com/office/powerpoint/2010/main" val="2005380134"/>
              </p:ext>
            </p:extLst>
          </p:nvPr>
        </p:nvGraphicFramePr>
        <p:xfrm>
          <a:off x="5054375" y="965200"/>
          <a:ext cx="6046133" cy="4605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473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566EE-9463-FDF4-1278-ECB71E6E5BC6}"/>
              </a:ext>
            </a:extLst>
          </p:cNvPr>
          <p:cNvSpPr>
            <a:spLocks noGrp="1"/>
          </p:cNvSpPr>
          <p:nvPr>
            <p:ph type="title"/>
          </p:nvPr>
        </p:nvSpPr>
        <p:spPr>
          <a:xfrm>
            <a:off x="6735098" y="609600"/>
            <a:ext cx="4798142" cy="3642851"/>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Questions, comments?</a:t>
            </a:r>
          </a:p>
        </p:txBody>
      </p:sp>
      <p:pic>
        <p:nvPicPr>
          <p:cNvPr id="5" name="Content Placeholder 4" descr="A picture containing tree, outdoor&#10;&#10;Description automatically generated">
            <a:extLst>
              <a:ext uri="{FF2B5EF4-FFF2-40B4-BE49-F238E27FC236}">
                <a16:creationId xmlns:a16="http://schemas.microsoft.com/office/drawing/2014/main" id="{566FD1F1-5161-A86E-846A-FA99F79BAAC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3223" b="2"/>
          <a:stretch/>
        </p:blipFill>
        <p:spPr>
          <a:xfrm rot="5400000">
            <a:off x="569229" y="701410"/>
            <a:ext cx="5591541" cy="546200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303293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81EDE-9B1E-EB96-E22D-6CD3F4D8498B}"/>
              </a:ext>
            </a:extLst>
          </p:cNvPr>
          <p:cNvSpPr>
            <a:spLocks noGrp="1"/>
          </p:cNvSpPr>
          <p:nvPr>
            <p:ph type="title"/>
          </p:nvPr>
        </p:nvSpPr>
        <p:spPr>
          <a:xfrm>
            <a:off x="4303643" y="609600"/>
            <a:ext cx="6743767" cy="1905000"/>
          </a:xfrm>
        </p:spPr>
        <p:txBody>
          <a:bodyPr>
            <a:normAutofit/>
          </a:bodyPr>
          <a:lstStyle/>
          <a:p>
            <a:r>
              <a:rPr lang="en-US" dirty="0"/>
              <a:t>References</a:t>
            </a:r>
          </a:p>
        </p:txBody>
      </p:sp>
      <p:pic>
        <p:nvPicPr>
          <p:cNvPr id="5" name="Picture 4">
            <a:extLst>
              <a:ext uri="{FF2B5EF4-FFF2-40B4-BE49-F238E27FC236}">
                <a16:creationId xmlns:a16="http://schemas.microsoft.com/office/drawing/2014/main" id="{1ACD1E6F-2855-55B8-B8CD-F55B845FCB82}"/>
              </a:ext>
            </a:extLst>
          </p:cNvPr>
          <p:cNvPicPr>
            <a:picLocks noChangeAspect="1"/>
          </p:cNvPicPr>
          <p:nvPr/>
        </p:nvPicPr>
        <p:blipFill rotWithShape="1">
          <a:blip r:embed="rId3"/>
          <a:srcRect l="30756" r="22821" b="2"/>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C716CEBE-D1AC-F578-8301-A6CDFE12A3F9}"/>
              </a:ext>
            </a:extLst>
          </p:cNvPr>
          <p:cNvSpPr>
            <a:spLocks noGrp="1"/>
          </p:cNvSpPr>
          <p:nvPr>
            <p:ph idx="1"/>
          </p:nvPr>
        </p:nvSpPr>
        <p:spPr>
          <a:xfrm>
            <a:off x="4303643" y="2666999"/>
            <a:ext cx="7046844" cy="3415749"/>
          </a:xfrm>
        </p:spPr>
        <p:txBody>
          <a:bodyPr>
            <a:normAutofit/>
          </a:bodyPr>
          <a:lstStyle/>
          <a:p>
            <a:r>
              <a:rPr lang="en-US" b="0" i="0" dirty="0">
                <a:solidFill>
                  <a:schemeClr val="tx1"/>
                </a:solidFill>
                <a:effectLst/>
                <a:latin typeface="Arial" panose="020B0604020202020204" pitchFamily="34" charset="0"/>
              </a:rPr>
              <a:t>Marx, John, Robert </a:t>
            </a:r>
            <a:r>
              <a:rPr lang="en-US" b="0" i="0" dirty="0" err="1">
                <a:solidFill>
                  <a:schemeClr val="tx1"/>
                </a:solidFill>
                <a:effectLst/>
                <a:latin typeface="Arial" panose="020B0604020202020204" pitchFamily="34" charset="0"/>
              </a:rPr>
              <a:t>Hockberger</a:t>
            </a:r>
            <a:r>
              <a:rPr lang="en-US" b="0" i="0" dirty="0">
                <a:solidFill>
                  <a:schemeClr val="tx1"/>
                </a:solidFill>
                <a:effectLst/>
                <a:latin typeface="Arial" panose="020B0604020202020204" pitchFamily="34" charset="0"/>
              </a:rPr>
              <a:t>, and Ron Walls. </a:t>
            </a:r>
            <a:r>
              <a:rPr lang="en-US" b="0" i="1" dirty="0">
                <a:solidFill>
                  <a:schemeClr val="tx1"/>
                </a:solidFill>
                <a:effectLst/>
                <a:latin typeface="Arial" panose="020B0604020202020204" pitchFamily="34" charset="0"/>
              </a:rPr>
              <a:t>Rosen's Emergency Medicine-Concepts and Clinical Practice E-Book: 2-Volume Set</a:t>
            </a:r>
            <a:r>
              <a:rPr lang="en-US" b="0" i="0" dirty="0">
                <a:solidFill>
                  <a:schemeClr val="tx1"/>
                </a:solidFill>
                <a:effectLst/>
                <a:latin typeface="Arial" panose="020B0604020202020204" pitchFamily="34" charset="0"/>
              </a:rPr>
              <a:t>. Elsevier Health Sciences, 2013.</a:t>
            </a:r>
            <a:endParaRPr lang="en-US" dirty="0">
              <a:solidFill>
                <a:schemeClr val="tx1"/>
              </a:solidFill>
            </a:endParaRPr>
          </a:p>
        </p:txBody>
      </p:sp>
    </p:spTree>
    <p:extLst>
      <p:ext uri="{BB962C8B-B14F-4D97-AF65-F5344CB8AC3E}">
        <p14:creationId xmlns:p14="http://schemas.microsoft.com/office/powerpoint/2010/main" val="152002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97183-823E-420A-3BA7-76EB851EF19B}"/>
              </a:ext>
            </a:extLst>
          </p:cNvPr>
          <p:cNvSpPr>
            <a:spLocks noGrp="1"/>
          </p:cNvSpPr>
          <p:nvPr>
            <p:ph type="title"/>
          </p:nvPr>
        </p:nvSpPr>
        <p:spPr>
          <a:xfrm>
            <a:off x="912817" y="198122"/>
            <a:ext cx="9905998" cy="1905000"/>
          </a:xfrm>
        </p:spPr>
        <p:txBody>
          <a:bodyPr/>
          <a:lstStyle/>
          <a:p>
            <a:r>
              <a:rPr lang="en-US" dirty="0"/>
              <a:t>Anatomical Problems</a:t>
            </a:r>
          </a:p>
        </p:txBody>
      </p:sp>
      <p:sp>
        <p:nvSpPr>
          <p:cNvPr id="6" name="TextBox 5">
            <a:extLst>
              <a:ext uri="{FF2B5EF4-FFF2-40B4-BE49-F238E27FC236}">
                <a16:creationId xmlns:a16="http://schemas.microsoft.com/office/drawing/2014/main" id="{64F9B1AC-7AF3-7EF0-6F76-1FE5E1F99065}"/>
              </a:ext>
            </a:extLst>
          </p:cNvPr>
          <p:cNvSpPr txBox="1"/>
          <p:nvPr/>
        </p:nvSpPr>
        <p:spPr>
          <a:xfrm>
            <a:off x="2090960" y="2060768"/>
            <a:ext cx="1219200" cy="369332"/>
          </a:xfrm>
          <a:prstGeom prst="rect">
            <a:avLst/>
          </a:prstGeom>
          <a:solidFill>
            <a:schemeClr val="accent3">
              <a:lumMod val="75000"/>
            </a:schemeClr>
          </a:solidFill>
          <a:ln w="28575">
            <a:solidFill>
              <a:schemeClr val="tx1"/>
            </a:solidFill>
          </a:ln>
        </p:spPr>
        <p:txBody>
          <a:bodyPr wrap="square" rtlCol="0">
            <a:spAutoFit/>
          </a:bodyPr>
          <a:lstStyle/>
          <a:p>
            <a:r>
              <a:rPr lang="en-US" dirty="0"/>
              <a:t>Vascular</a:t>
            </a:r>
          </a:p>
        </p:txBody>
      </p:sp>
      <p:sp>
        <p:nvSpPr>
          <p:cNvPr id="10" name="TextBox 9">
            <a:extLst>
              <a:ext uri="{FF2B5EF4-FFF2-40B4-BE49-F238E27FC236}">
                <a16:creationId xmlns:a16="http://schemas.microsoft.com/office/drawing/2014/main" id="{13B4B7A0-14FB-4E25-7820-730BB90E1EAA}"/>
              </a:ext>
            </a:extLst>
          </p:cNvPr>
          <p:cNvSpPr txBox="1"/>
          <p:nvPr/>
        </p:nvSpPr>
        <p:spPr>
          <a:xfrm>
            <a:off x="5967779" y="1833749"/>
            <a:ext cx="2046516" cy="923330"/>
          </a:xfrm>
          <a:prstGeom prst="rect">
            <a:avLst/>
          </a:prstGeom>
          <a:solidFill>
            <a:schemeClr val="accent3">
              <a:lumMod val="75000"/>
            </a:schemeClr>
          </a:solidFill>
          <a:ln w="28575">
            <a:solidFill>
              <a:schemeClr val="tx1"/>
            </a:solidFill>
          </a:ln>
        </p:spPr>
        <p:txBody>
          <a:bodyPr wrap="square" rtlCol="0">
            <a:spAutoFit/>
          </a:bodyPr>
          <a:lstStyle/>
          <a:p>
            <a:r>
              <a:rPr lang="en-US" dirty="0"/>
              <a:t>Non-Vascular (Bile ducts, bronchi, ureters)</a:t>
            </a:r>
          </a:p>
        </p:txBody>
      </p:sp>
      <p:sp>
        <p:nvSpPr>
          <p:cNvPr id="11" name="TextBox 10">
            <a:extLst>
              <a:ext uri="{FF2B5EF4-FFF2-40B4-BE49-F238E27FC236}">
                <a16:creationId xmlns:a16="http://schemas.microsoft.com/office/drawing/2014/main" id="{86BA711B-A139-6220-CAE0-42D8A4CE6632}"/>
              </a:ext>
            </a:extLst>
          </p:cNvPr>
          <p:cNvSpPr txBox="1"/>
          <p:nvPr/>
        </p:nvSpPr>
        <p:spPr>
          <a:xfrm>
            <a:off x="9969785" y="2064379"/>
            <a:ext cx="1404258" cy="369332"/>
          </a:xfrm>
          <a:prstGeom prst="rect">
            <a:avLst/>
          </a:prstGeom>
          <a:solidFill>
            <a:schemeClr val="accent3">
              <a:lumMod val="75000"/>
            </a:schemeClr>
          </a:solidFill>
          <a:ln w="28575">
            <a:solidFill>
              <a:schemeClr val="tx1"/>
            </a:solidFill>
          </a:ln>
        </p:spPr>
        <p:txBody>
          <a:bodyPr wrap="square" rtlCol="0">
            <a:spAutoFit/>
          </a:bodyPr>
          <a:lstStyle/>
          <a:p>
            <a:r>
              <a:rPr lang="en-US" dirty="0"/>
              <a:t>Surgery</a:t>
            </a:r>
          </a:p>
        </p:txBody>
      </p:sp>
      <p:cxnSp>
        <p:nvCxnSpPr>
          <p:cNvPr id="13" name="Straight Arrow Connector 12">
            <a:extLst>
              <a:ext uri="{FF2B5EF4-FFF2-40B4-BE49-F238E27FC236}">
                <a16:creationId xmlns:a16="http://schemas.microsoft.com/office/drawing/2014/main" id="{5190B577-750D-CF0C-083A-425FB511B9C0}"/>
              </a:ext>
            </a:extLst>
          </p:cNvPr>
          <p:cNvCxnSpPr>
            <a:cxnSpLocks/>
            <a:stCxn id="6" idx="2"/>
            <a:endCxn id="4098" idx="0"/>
          </p:cNvCxnSpPr>
          <p:nvPr/>
        </p:nvCxnSpPr>
        <p:spPr>
          <a:xfrm flipH="1">
            <a:off x="1117697" y="2430100"/>
            <a:ext cx="1582863" cy="17565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35CC43E-48D8-1001-93A2-429795D11E06}"/>
              </a:ext>
            </a:extLst>
          </p:cNvPr>
          <p:cNvCxnSpPr>
            <a:cxnSpLocks/>
            <a:stCxn id="6" idx="2"/>
            <a:endCxn id="4100" idx="0"/>
          </p:cNvCxnSpPr>
          <p:nvPr/>
        </p:nvCxnSpPr>
        <p:spPr>
          <a:xfrm flipH="1">
            <a:off x="2676709" y="2430100"/>
            <a:ext cx="23851" cy="16723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40AE5CC-E35C-9B7F-29C5-A1632D76B234}"/>
              </a:ext>
            </a:extLst>
          </p:cNvPr>
          <p:cNvCxnSpPr>
            <a:cxnSpLocks/>
            <a:stCxn id="6" idx="2"/>
            <a:endCxn id="4102" idx="0"/>
          </p:cNvCxnSpPr>
          <p:nvPr/>
        </p:nvCxnSpPr>
        <p:spPr>
          <a:xfrm>
            <a:off x="2700560" y="2430100"/>
            <a:ext cx="1689704" cy="16723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F9627E4-2985-54A9-BE6F-335AB26A32DA}"/>
              </a:ext>
            </a:extLst>
          </p:cNvPr>
          <p:cNvSpPr txBox="1"/>
          <p:nvPr/>
        </p:nvSpPr>
        <p:spPr>
          <a:xfrm>
            <a:off x="391794" y="5020575"/>
            <a:ext cx="1463910" cy="1240255"/>
          </a:xfrm>
          <a:prstGeom prst="rect">
            <a:avLst/>
          </a:prstGeom>
          <a:solidFill>
            <a:schemeClr val="accent3">
              <a:lumMod val="75000"/>
            </a:schemeClr>
          </a:solidFill>
          <a:ln w="28575">
            <a:solidFill>
              <a:schemeClr val="tx1"/>
            </a:solidFill>
          </a:ln>
        </p:spPr>
        <p:txBody>
          <a:bodyPr wrap="square" rtlCol="0">
            <a:spAutoFit/>
          </a:bodyPr>
          <a:lstStyle/>
          <a:p>
            <a:r>
              <a:rPr lang="en-US" dirty="0"/>
              <a:t>Arterial and Venous Thrombosis</a:t>
            </a:r>
          </a:p>
        </p:txBody>
      </p:sp>
      <p:sp>
        <p:nvSpPr>
          <p:cNvPr id="21" name="TextBox 20">
            <a:extLst>
              <a:ext uri="{FF2B5EF4-FFF2-40B4-BE49-F238E27FC236}">
                <a16:creationId xmlns:a16="http://schemas.microsoft.com/office/drawing/2014/main" id="{C362D3D5-E215-EF1E-9B66-6C7F23E51190}"/>
              </a:ext>
            </a:extLst>
          </p:cNvPr>
          <p:cNvSpPr txBox="1"/>
          <p:nvPr/>
        </p:nvSpPr>
        <p:spPr>
          <a:xfrm>
            <a:off x="1968621" y="5594536"/>
            <a:ext cx="1404258" cy="646331"/>
          </a:xfrm>
          <a:prstGeom prst="rect">
            <a:avLst/>
          </a:prstGeom>
          <a:solidFill>
            <a:schemeClr val="accent3">
              <a:lumMod val="75000"/>
            </a:schemeClr>
          </a:solidFill>
          <a:ln w="28575">
            <a:solidFill>
              <a:schemeClr val="tx1"/>
            </a:solidFill>
          </a:ln>
        </p:spPr>
        <p:txBody>
          <a:bodyPr wrap="square" rtlCol="0">
            <a:spAutoFit/>
          </a:bodyPr>
          <a:lstStyle/>
          <a:p>
            <a:r>
              <a:rPr lang="en-US" dirty="0"/>
              <a:t>Arterial Stenosis</a:t>
            </a:r>
          </a:p>
        </p:txBody>
      </p:sp>
      <p:sp>
        <p:nvSpPr>
          <p:cNvPr id="22" name="TextBox 21">
            <a:extLst>
              <a:ext uri="{FF2B5EF4-FFF2-40B4-BE49-F238E27FC236}">
                <a16:creationId xmlns:a16="http://schemas.microsoft.com/office/drawing/2014/main" id="{9066C71B-3D4E-71A9-5294-C15308EF413D}"/>
              </a:ext>
            </a:extLst>
          </p:cNvPr>
          <p:cNvSpPr txBox="1"/>
          <p:nvPr/>
        </p:nvSpPr>
        <p:spPr>
          <a:xfrm>
            <a:off x="3670100" y="5292365"/>
            <a:ext cx="1492369" cy="923330"/>
          </a:xfrm>
          <a:prstGeom prst="rect">
            <a:avLst/>
          </a:prstGeom>
          <a:solidFill>
            <a:schemeClr val="accent3">
              <a:lumMod val="75000"/>
            </a:schemeClr>
          </a:solidFill>
          <a:ln w="28575">
            <a:solidFill>
              <a:schemeClr val="tx1"/>
            </a:solidFill>
          </a:ln>
        </p:spPr>
        <p:txBody>
          <a:bodyPr wrap="square" rtlCol="0">
            <a:spAutoFit/>
          </a:bodyPr>
          <a:lstStyle/>
          <a:p>
            <a:r>
              <a:rPr lang="en-US" dirty="0"/>
              <a:t>Pseudoaneurysms and Rupture</a:t>
            </a:r>
          </a:p>
        </p:txBody>
      </p:sp>
      <p:cxnSp>
        <p:nvCxnSpPr>
          <p:cNvPr id="23" name="Straight Arrow Connector 22">
            <a:extLst>
              <a:ext uri="{FF2B5EF4-FFF2-40B4-BE49-F238E27FC236}">
                <a16:creationId xmlns:a16="http://schemas.microsoft.com/office/drawing/2014/main" id="{662C3DDC-6A6B-C3EB-AC4F-68A0E365B60B}"/>
              </a:ext>
            </a:extLst>
          </p:cNvPr>
          <p:cNvCxnSpPr>
            <a:cxnSpLocks/>
            <a:stCxn id="10" idx="2"/>
            <a:endCxn id="4106" idx="0"/>
          </p:cNvCxnSpPr>
          <p:nvPr/>
        </p:nvCxnSpPr>
        <p:spPr>
          <a:xfrm>
            <a:off x="6991037" y="2757079"/>
            <a:ext cx="1109833" cy="127274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FC91B7C-28F2-D558-CC56-28B8E1EB110E}"/>
              </a:ext>
            </a:extLst>
          </p:cNvPr>
          <p:cNvCxnSpPr>
            <a:cxnSpLocks/>
            <a:stCxn id="10" idx="2"/>
            <a:endCxn id="4104" idx="0"/>
          </p:cNvCxnSpPr>
          <p:nvPr/>
        </p:nvCxnSpPr>
        <p:spPr>
          <a:xfrm flipH="1">
            <a:off x="6110312" y="2757079"/>
            <a:ext cx="880725" cy="12684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2FF1AC9-B951-0FCB-0271-E99C6083CA86}"/>
              </a:ext>
            </a:extLst>
          </p:cNvPr>
          <p:cNvSpPr txBox="1"/>
          <p:nvPr/>
        </p:nvSpPr>
        <p:spPr>
          <a:xfrm>
            <a:off x="5459690" y="5846363"/>
            <a:ext cx="1301243" cy="369332"/>
          </a:xfrm>
          <a:prstGeom prst="rect">
            <a:avLst/>
          </a:prstGeom>
          <a:solidFill>
            <a:schemeClr val="accent3">
              <a:lumMod val="75000"/>
            </a:schemeClr>
          </a:solidFill>
          <a:ln w="28575">
            <a:solidFill>
              <a:schemeClr val="tx1"/>
            </a:solidFill>
          </a:ln>
        </p:spPr>
        <p:txBody>
          <a:bodyPr wrap="square" rtlCol="0">
            <a:spAutoFit/>
          </a:bodyPr>
          <a:lstStyle/>
          <a:p>
            <a:r>
              <a:rPr lang="en-US" dirty="0"/>
              <a:t>Leaks</a:t>
            </a:r>
          </a:p>
        </p:txBody>
      </p:sp>
      <p:sp>
        <p:nvSpPr>
          <p:cNvPr id="27" name="TextBox 26">
            <a:extLst>
              <a:ext uri="{FF2B5EF4-FFF2-40B4-BE49-F238E27FC236}">
                <a16:creationId xmlns:a16="http://schemas.microsoft.com/office/drawing/2014/main" id="{D9606F5E-3E21-F730-4D2D-5A45F3A6C77B}"/>
              </a:ext>
            </a:extLst>
          </p:cNvPr>
          <p:cNvSpPr txBox="1"/>
          <p:nvPr/>
        </p:nvSpPr>
        <p:spPr>
          <a:xfrm>
            <a:off x="6935352" y="5856247"/>
            <a:ext cx="2348598" cy="369332"/>
          </a:xfrm>
          <a:prstGeom prst="rect">
            <a:avLst/>
          </a:prstGeom>
          <a:solidFill>
            <a:schemeClr val="accent3">
              <a:lumMod val="75000"/>
            </a:schemeClr>
          </a:solidFill>
          <a:ln w="28575">
            <a:solidFill>
              <a:schemeClr val="tx1"/>
            </a:solidFill>
          </a:ln>
        </p:spPr>
        <p:txBody>
          <a:bodyPr wrap="square" rtlCol="0">
            <a:spAutoFit/>
          </a:bodyPr>
          <a:lstStyle/>
          <a:p>
            <a:r>
              <a:rPr lang="en-US" dirty="0"/>
              <a:t>Obstructions</a:t>
            </a:r>
          </a:p>
        </p:txBody>
      </p:sp>
      <p:sp>
        <p:nvSpPr>
          <p:cNvPr id="28" name="TextBox 27">
            <a:extLst>
              <a:ext uri="{FF2B5EF4-FFF2-40B4-BE49-F238E27FC236}">
                <a16:creationId xmlns:a16="http://schemas.microsoft.com/office/drawing/2014/main" id="{4B127A3D-FE20-CE2C-D33A-ED3E2568C827}"/>
              </a:ext>
            </a:extLst>
          </p:cNvPr>
          <p:cNvSpPr txBox="1"/>
          <p:nvPr/>
        </p:nvSpPr>
        <p:spPr>
          <a:xfrm>
            <a:off x="9461134" y="5856247"/>
            <a:ext cx="2559460" cy="369332"/>
          </a:xfrm>
          <a:prstGeom prst="rect">
            <a:avLst/>
          </a:prstGeom>
          <a:solidFill>
            <a:schemeClr val="accent3">
              <a:lumMod val="75000"/>
            </a:schemeClr>
          </a:solidFill>
          <a:ln w="28575">
            <a:solidFill>
              <a:schemeClr val="tx1"/>
            </a:solidFill>
          </a:ln>
        </p:spPr>
        <p:txBody>
          <a:bodyPr wrap="square" rtlCol="0">
            <a:spAutoFit/>
          </a:bodyPr>
          <a:lstStyle/>
          <a:p>
            <a:r>
              <a:rPr lang="en-US" dirty="0"/>
              <a:t>Hematomas/swelling</a:t>
            </a:r>
          </a:p>
        </p:txBody>
      </p:sp>
      <p:cxnSp>
        <p:nvCxnSpPr>
          <p:cNvPr id="37" name="Straight Arrow Connector 36">
            <a:extLst>
              <a:ext uri="{FF2B5EF4-FFF2-40B4-BE49-F238E27FC236}">
                <a16:creationId xmlns:a16="http://schemas.microsoft.com/office/drawing/2014/main" id="{EC771D37-BDF2-DF62-C1F1-5B8032CC477B}"/>
              </a:ext>
            </a:extLst>
          </p:cNvPr>
          <p:cNvCxnSpPr>
            <a:cxnSpLocks/>
            <a:stCxn id="11" idx="2"/>
            <a:endCxn id="4108" idx="0"/>
          </p:cNvCxnSpPr>
          <p:nvPr/>
        </p:nvCxnSpPr>
        <p:spPr>
          <a:xfrm>
            <a:off x="10671914" y="2433711"/>
            <a:ext cx="21439" cy="16250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Thrombosis Prevention">
            <a:extLst>
              <a:ext uri="{FF2B5EF4-FFF2-40B4-BE49-F238E27FC236}">
                <a16:creationId xmlns:a16="http://schemas.microsoft.com/office/drawing/2014/main" id="{89AB0EBB-7E35-4415-1F7A-986A97A7D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345" y="4186650"/>
            <a:ext cx="1468704" cy="8224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reus | Liver Transplant Complications Radiologist Can't Miss">
            <a:extLst>
              <a:ext uri="{FF2B5EF4-FFF2-40B4-BE49-F238E27FC236}">
                <a16:creationId xmlns:a16="http://schemas.microsoft.com/office/drawing/2014/main" id="{BF80B5FD-3320-7CAF-616E-6CF5FC9E88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886" t="16117" r="-706" b="-14022"/>
          <a:stretch/>
        </p:blipFill>
        <p:spPr bwMode="auto">
          <a:xfrm>
            <a:off x="1980539" y="4102402"/>
            <a:ext cx="1392340" cy="173359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epatic Artery Pseudoaneurysm after Hepatic Transplant - Endovascular  Treatment with Graft Stenting">
            <a:extLst>
              <a:ext uri="{FF2B5EF4-FFF2-40B4-BE49-F238E27FC236}">
                <a16:creationId xmlns:a16="http://schemas.microsoft.com/office/drawing/2014/main" id="{8528F30C-8124-8048-C82E-B3CDE021D6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3924"/>
          <a:stretch/>
        </p:blipFill>
        <p:spPr bwMode="auto">
          <a:xfrm>
            <a:off x="3618059" y="4102402"/>
            <a:ext cx="1544410" cy="115769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anagement of Urine Leak Following Renal Transplantation: An Evidence-Based  Approach">
            <a:extLst>
              <a:ext uri="{FF2B5EF4-FFF2-40B4-BE49-F238E27FC236}">
                <a16:creationId xmlns:a16="http://schemas.microsoft.com/office/drawing/2014/main" id="{2A871C15-BBBE-A49A-892E-9A2ACC0760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0106"/>
          <a:stretch/>
        </p:blipFill>
        <p:spPr bwMode="auto">
          <a:xfrm>
            <a:off x="5459690" y="4025499"/>
            <a:ext cx="1301243" cy="180617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5483E35E-E2DE-2B12-0176-038E1B86A0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7789" y="4029827"/>
            <a:ext cx="2366161" cy="180617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Plain CT scan showing subcapsular hematoma over anteromedial surface of transplanted kidney (arrow). ">
            <a:extLst>
              <a:ext uri="{FF2B5EF4-FFF2-40B4-BE49-F238E27FC236}">
                <a16:creationId xmlns:a16="http://schemas.microsoft.com/office/drawing/2014/main" id="{0C3C9B38-0EEC-78E1-0A91-60FF69276B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1134" y="4058783"/>
            <a:ext cx="2464437" cy="1739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501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FBA7B-AF33-D9D4-10D4-B3D006111214}"/>
              </a:ext>
            </a:extLst>
          </p:cNvPr>
          <p:cNvSpPr>
            <a:spLocks noGrp="1"/>
          </p:cNvSpPr>
          <p:nvPr>
            <p:ph type="title"/>
          </p:nvPr>
        </p:nvSpPr>
        <p:spPr/>
        <p:txBody>
          <a:bodyPr/>
          <a:lstStyle/>
          <a:p>
            <a:r>
              <a:rPr lang="en-US" dirty="0"/>
              <a:t>Bonus question #1</a:t>
            </a:r>
          </a:p>
        </p:txBody>
      </p:sp>
      <p:sp>
        <p:nvSpPr>
          <p:cNvPr id="3" name="Content Placeholder 2">
            <a:extLst>
              <a:ext uri="{FF2B5EF4-FFF2-40B4-BE49-F238E27FC236}">
                <a16:creationId xmlns:a16="http://schemas.microsoft.com/office/drawing/2014/main" id="{772B4F20-6EDB-46A7-22CC-A63FF80E656F}"/>
              </a:ext>
            </a:extLst>
          </p:cNvPr>
          <p:cNvSpPr>
            <a:spLocks noGrp="1"/>
          </p:cNvSpPr>
          <p:nvPr>
            <p:ph idx="1"/>
          </p:nvPr>
        </p:nvSpPr>
        <p:spPr>
          <a:xfrm>
            <a:off x="1141412" y="2370407"/>
            <a:ext cx="10183079" cy="3420794"/>
          </a:xfrm>
        </p:spPr>
        <p:txBody>
          <a:bodyPr>
            <a:normAutofit fontScale="92500" lnSpcReduction="20000"/>
          </a:bodyPr>
          <a:lstStyle/>
          <a:p>
            <a:pPr marL="0" indent="0">
              <a:buNone/>
            </a:pPr>
            <a:r>
              <a:rPr lang="en-US" dirty="0"/>
              <a:t>A 57 year old female with a history of renal failure now 43 days status post right renal transplant presents to the emergency department with fever, generalized weakness, cough, and diarrhea. She has been taking tacrolimus, mycophenolate, and prednisone as prescribed. Her vital signs are notable for a </a:t>
            </a:r>
            <a:r>
              <a:rPr lang="en-US" dirty="0" err="1"/>
              <a:t>hr</a:t>
            </a:r>
            <a:r>
              <a:rPr lang="en-US" dirty="0"/>
              <a:t> of 101, temperature of 101.1 F. Her labs show a creatinine that has elevated to 1.3 from a prior baseline of 1.0. Based on her presentation which infection is most likely?</a:t>
            </a:r>
          </a:p>
          <a:p>
            <a:pPr marL="0" indent="0">
              <a:buNone/>
            </a:pPr>
            <a:endParaRPr lang="en-US" dirty="0"/>
          </a:p>
          <a:p>
            <a:pPr marL="457200" indent="-457200">
              <a:buAutoNum type="alphaUcPeriod"/>
            </a:pPr>
            <a:r>
              <a:rPr lang="en-US" dirty="0"/>
              <a:t>Staphylococcus Aureus</a:t>
            </a:r>
          </a:p>
          <a:p>
            <a:pPr marL="457200" indent="-457200">
              <a:buAutoNum type="alphaUcPeriod"/>
            </a:pPr>
            <a:r>
              <a:rPr lang="en-US" dirty="0"/>
              <a:t>Cytomegalovirus </a:t>
            </a:r>
          </a:p>
          <a:p>
            <a:pPr marL="457200" indent="-457200">
              <a:buAutoNum type="alphaUcPeriod"/>
            </a:pPr>
            <a:r>
              <a:rPr lang="en-US" dirty="0"/>
              <a:t>Streptococcus Pneumoniae </a:t>
            </a:r>
          </a:p>
          <a:p>
            <a:pPr marL="457200" indent="-457200">
              <a:buAutoNum type="alphaUcPeriod"/>
            </a:pPr>
            <a:r>
              <a:rPr lang="en-US" dirty="0"/>
              <a:t>Pseudomonas Aeruginosa</a:t>
            </a:r>
          </a:p>
          <a:p>
            <a:pPr marL="457200" indent="-457200">
              <a:buAutoNum type="alphaUcPeriod"/>
            </a:pPr>
            <a:endParaRPr lang="en-US" dirty="0"/>
          </a:p>
        </p:txBody>
      </p:sp>
      <p:sp>
        <p:nvSpPr>
          <p:cNvPr id="4" name="Rectangle: Rounded Corners 3">
            <a:extLst>
              <a:ext uri="{FF2B5EF4-FFF2-40B4-BE49-F238E27FC236}">
                <a16:creationId xmlns:a16="http://schemas.microsoft.com/office/drawing/2014/main" id="{7A9689F4-6B71-872D-3571-B4174A2BA71E}"/>
              </a:ext>
            </a:extLst>
          </p:cNvPr>
          <p:cNvSpPr/>
          <p:nvPr/>
        </p:nvSpPr>
        <p:spPr>
          <a:xfrm>
            <a:off x="872197" y="4447902"/>
            <a:ext cx="3875649" cy="38434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39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551F-AC76-0ACE-BFB4-239D37A6E79C}"/>
              </a:ext>
            </a:extLst>
          </p:cNvPr>
          <p:cNvSpPr>
            <a:spLocks noGrp="1"/>
          </p:cNvSpPr>
          <p:nvPr>
            <p:ph type="title"/>
          </p:nvPr>
        </p:nvSpPr>
        <p:spPr>
          <a:xfrm>
            <a:off x="4303643" y="609600"/>
            <a:ext cx="6743767" cy="1905000"/>
          </a:xfrm>
        </p:spPr>
        <p:txBody>
          <a:bodyPr>
            <a:normAutofit/>
          </a:bodyPr>
          <a:lstStyle/>
          <a:p>
            <a:r>
              <a:rPr lang="en-US" dirty="0"/>
              <a:t>Infection</a:t>
            </a:r>
          </a:p>
        </p:txBody>
      </p:sp>
      <p:pic>
        <p:nvPicPr>
          <p:cNvPr id="5" name="Picture 4" descr="Close-up unopened pill packets">
            <a:extLst>
              <a:ext uri="{FF2B5EF4-FFF2-40B4-BE49-F238E27FC236}">
                <a16:creationId xmlns:a16="http://schemas.microsoft.com/office/drawing/2014/main" id="{9FE5B8B5-7805-10C5-17FD-C5474B333A3C}"/>
              </a:ext>
            </a:extLst>
          </p:cNvPr>
          <p:cNvPicPr>
            <a:picLocks noChangeAspect="1"/>
          </p:cNvPicPr>
          <p:nvPr/>
        </p:nvPicPr>
        <p:blipFill rotWithShape="1">
          <a:blip r:embed="rId4"/>
          <a:srcRect l="36346" r="30294"/>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graphicFrame>
        <p:nvGraphicFramePr>
          <p:cNvPr id="7" name="Content Placeholder 2">
            <a:extLst>
              <a:ext uri="{FF2B5EF4-FFF2-40B4-BE49-F238E27FC236}">
                <a16:creationId xmlns:a16="http://schemas.microsoft.com/office/drawing/2014/main" id="{45E80372-1A1D-3B14-6E38-45BE9CF87862}"/>
              </a:ext>
            </a:extLst>
          </p:cNvPr>
          <p:cNvGraphicFramePr>
            <a:graphicFrameLocks noGrp="1"/>
          </p:cNvGraphicFramePr>
          <p:nvPr>
            <p:ph idx="1"/>
          </p:nvPr>
        </p:nvGraphicFramePr>
        <p:xfrm>
          <a:off x="4303643" y="2666999"/>
          <a:ext cx="7046844" cy="34157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11490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0EE6-3EFA-BAA3-653D-B6E97C7B6378}"/>
              </a:ext>
            </a:extLst>
          </p:cNvPr>
          <p:cNvSpPr>
            <a:spLocks noGrp="1"/>
          </p:cNvSpPr>
          <p:nvPr>
            <p:ph type="title"/>
          </p:nvPr>
        </p:nvSpPr>
        <p:spPr>
          <a:xfrm>
            <a:off x="1141413" y="609600"/>
            <a:ext cx="9905998" cy="1905000"/>
          </a:xfrm>
        </p:spPr>
        <p:txBody>
          <a:bodyPr>
            <a:normAutofit/>
          </a:bodyPr>
          <a:lstStyle/>
          <a:p>
            <a:r>
              <a:rPr lang="en-US" dirty="0"/>
              <a:t>Likely Infections Status post transplant</a:t>
            </a:r>
          </a:p>
        </p:txBody>
      </p:sp>
      <p:graphicFrame>
        <p:nvGraphicFramePr>
          <p:cNvPr id="15" name="Content Placeholder 2">
            <a:extLst>
              <a:ext uri="{FF2B5EF4-FFF2-40B4-BE49-F238E27FC236}">
                <a16:creationId xmlns:a16="http://schemas.microsoft.com/office/drawing/2014/main" id="{158FBCAE-651C-F3DC-3DA2-56474B142999}"/>
              </a:ext>
            </a:extLst>
          </p:cNvPr>
          <p:cNvGraphicFramePr>
            <a:graphicFrameLocks noGrp="1"/>
          </p:cNvGraphicFramePr>
          <p:nvPr>
            <p:ph idx="1"/>
            <p:extLst>
              <p:ext uri="{D42A27DB-BD31-4B8C-83A1-F6EECF244321}">
                <p14:modId xmlns:p14="http://schemas.microsoft.com/office/powerpoint/2010/main" val="371251540"/>
              </p:ext>
            </p:extLst>
          </p:nvPr>
        </p:nvGraphicFramePr>
        <p:xfrm>
          <a:off x="1141413" y="2666999"/>
          <a:ext cx="9905998" cy="31242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12757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5BBD3ED2-B0E6-45A2-ABD5-ECF31BC37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F2D2D1E8-4ABF-4B6B-B39D-40B080B61E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160" y="0"/>
            <a:ext cx="9369421" cy="6857999"/>
          </a:xfrm>
          <a:prstGeom prst="rect">
            <a:avLst/>
          </a:prstGeom>
          <a:gradFill flip="none" rotWithShape="1">
            <a:gsLst>
              <a:gs pos="10000">
                <a:schemeClr val="bg2">
                  <a:lumMod val="60000"/>
                  <a:lumOff val="40000"/>
                  <a:alpha val="40000"/>
                </a:schemeClr>
              </a:gs>
              <a:gs pos="70000">
                <a:schemeClr val="bg2">
                  <a:alpha val="0"/>
                </a:schemeClr>
              </a:gs>
              <a:gs pos="0">
                <a:schemeClr val="bg2">
                  <a:lumMod val="40000"/>
                  <a:lumOff val="60000"/>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Freeform: Shape 11">
            <a:extLst>
              <a:ext uri="{FF2B5EF4-FFF2-40B4-BE49-F238E27FC236}">
                <a16:creationId xmlns:a16="http://schemas.microsoft.com/office/drawing/2014/main" id="{BC7AB4B5-66A5-48D1-BD88-C60A16ED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88489"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w="44450">
            <a:gradFill>
              <a:gsLst>
                <a:gs pos="5000">
                  <a:schemeClr val="bg2">
                    <a:alpha val="65000"/>
                  </a:schemeClr>
                </a:gs>
                <a:gs pos="98000">
                  <a:schemeClr val="bg2">
                    <a:lumMod val="75000"/>
                    <a:alpha val="55000"/>
                  </a:schemeClr>
                </a:gs>
              </a:gsLst>
              <a:lin ang="5400000" scaled="1"/>
            </a:gradFill>
          </a:ln>
          <a:effectLst>
            <a:outerShdw blurRad="50800" dist="25400" algn="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D58699-6113-D1E3-C9A4-012D9C9B1F52}"/>
              </a:ext>
            </a:extLst>
          </p:cNvPr>
          <p:cNvSpPr>
            <a:spLocks noGrp="1"/>
          </p:cNvSpPr>
          <p:nvPr>
            <p:ph type="title"/>
          </p:nvPr>
        </p:nvSpPr>
        <p:spPr>
          <a:xfrm>
            <a:off x="962022" y="643467"/>
            <a:ext cx="4340023" cy="5571064"/>
          </a:xfrm>
        </p:spPr>
        <p:txBody>
          <a:bodyPr anchor="ctr">
            <a:normAutofit/>
          </a:bodyPr>
          <a:lstStyle/>
          <a:p>
            <a:r>
              <a:rPr lang="en-US" sz="4400"/>
              <a:t>Rejection</a:t>
            </a:r>
          </a:p>
        </p:txBody>
      </p:sp>
      <p:sp>
        <p:nvSpPr>
          <p:cNvPr id="21" name="Content Placeholder 2">
            <a:extLst>
              <a:ext uri="{FF2B5EF4-FFF2-40B4-BE49-F238E27FC236}">
                <a16:creationId xmlns:a16="http://schemas.microsoft.com/office/drawing/2014/main" id="{F75A839C-2792-6BB2-7515-F0736D71CA3E}"/>
              </a:ext>
            </a:extLst>
          </p:cNvPr>
          <p:cNvSpPr>
            <a:spLocks noGrp="1"/>
          </p:cNvSpPr>
          <p:nvPr>
            <p:ph idx="1"/>
          </p:nvPr>
        </p:nvSpPr>
        <p:spPr>
          <a:xfrm>
            <a:off x="6708499" y="643467"/>
            <a:ext cx="4521480" cy="5571064"/>
          </a:xfrm>
        </p:spPr>
        <p:txBody>
          <a:bodyPr>
            <a:normAutofit/>
          </a:bodyPr>
          <a:lstStyle/>
          <a:p>
            <a:r>
              <a:rPr lang="en-US"/>
              <a:t>Immune response to allograft waxes and wanes</a:t>
            </a:r>
          </a:p>
          <a:p>
            <a:pPr lvl="1"/>
            <a:r>
              <a:rPr lang="en-US"/>
              <a:t>Ongoing surveillance is required</a:t>
            </a:r>
          </a:p>
          <a:p>
            <a:endParaRPr lang="en-US"/>
          </a:p>
          <a:p>
            <a:r>
              <a:rPr lang="en-US"/>
              <a:t>Infection vs Rejection difficult in ED</a:t>
            </a:r>
          </a:p>
          <a:p>
            <a:pPr lvl="1"/>
            <a:r>
              <a:rPr lang="en-US"/>
              <a:t>Typically requires cultures and biopsies</a:t>
            </a:r>
          </a:p>
        </p:txBody>
      </p:sp>
    </p:spTree>
    <p:extLst>
      <p:ext uri="{BB962C8B-B14F-4D97-AF65-F5344CB8AC3E}">
        <p14:creationId xmlns:p14="http://schemas.microsoft.com/office/powerpoint/2010/main" val="451266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B6E5-5F8B-0012-FF42-B8A86008C170}"/>
              </a:ext>
            </a:extLst>
          </p:cNvPr>
          <p:cNvSpPr>
            <a:spLocks noGrp="1"/>
          </p:cNvSpPr>
          <p:nvPr>
            <p:ph type="title"/>
          </p:nvPr>
        </p:nvSpPr>
        <p:spPr>
          <a:xfrm>
            <a:off x="6420465" y="609600"/>
            <a:ext cx="5122606" cy="1905000"/>
          </a:xfrm>
        </p:spPr>
        <p:txBody>
          <a:bodyPr>
            <a:normAutofit/>
          </a:bodyPr>
          <a:lstStyle/>
          <a:p>
            <a:r>
              <a:rPr lang="en-US"/>
              <a:t>Hyperacute Rejection</a:t>
            </a:r>
          </a:p>
        </p:txBody>
      </p:sp>
      <p:sp>
        <p:nvSpPr>
          <p:cNvPr id="3" name="Content Placeholder 2">
            <a:extLst>
              <a:ext uri="{FF2B5EF4-FFF2-40B4-BE49-F238E27FC236}">
                <a16:creationId xmlns:a16="http://schemas.microsoft.com/office/drawing/2014/main" id="{1E1C23AB-4F7B-8D67-B2AD-FECD8C0B97FF}"/>
              </a:ext>
            </a:extLst>
          </p:cNvPr>
          <p:cNvSpPr>
            <a:spLocks noGrp="1"/>
          </p:cNvSpPr>
          <p:nvPr>
            <p:ph idx="1"/>
          </p:nvPr>
        </p:nvSpPr>
        <p:spPr>
          <a:xfrm>
            <a:off x="6420465" y="2666999"/>
            <a:ext cx="5122606" cy="3216276"/>
          </a:xfrm>
        </p:spPr>
        <p:txBody>
          <a:bodyPr anchor="t">
            <a:normAutofit/>
          </a:bodyPr>
          <a:lstStyle/>
          <a:p>
            <a:r>
              <a:rPr lang="en-US"/>
              <a:t>Rare with matched donor</a:t>
            </a:r>
          </a:p>
          <a:p>
            <a:endParaRPr lang="en-US"/>
          </a:p>
          <a:p>
            <a:r>
              <a:rPr lang="en-US"/>
              <a:t>Timing: immediate perioperative period</a:t>
            </a:r>
          </a:p>
        </p:txBody>
      </p:sp>
      <p:pic>
        <p:nvPicPr>
          <p:cNvPr id="5122" name="Picture 2" descr="Showing Mechanism of Hyperacute Graft Rejection | Download Scientific  Diagram">
            <a:extLst>
              <a:ext uri="{FF2B5EF4-FFF2-40B4-BE49-F238E27FC236}">
                <a16:creationId xmlns:a16="http://schemas.microsoft.com/office/drawing/2014/main" id="{2209C468-1D83-42EC-9EC0-1D001450388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3192" y="1748938"/>
            <a:ext cx="5451627" cy="3040083"/>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1399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5743</TotalTime>
  <Words>3791</Words>
  <Application>Microsoft Office PowerPoint</Application>
  <PresentationFormat>Widescreen</PresentationFormat>
  <Paragraphs>434</Paragraphs>
  <Slides>34</Slides>
  <Notes>23</Notes>
  <HiddenSlides>10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Century Gothic</vt:lpstr>
      <vt:lpstr>NexusSansPro</vt:lpstr>
      <vt:lpstr>Proxima Nova</vt:lpstr>
      <vt:lpstr>Roboto</vt:lpstr>
      <vt:lpstr>Wingdings</vt:lpstr>
      <vt:lpstr>Mesh</vt:lpstr>
      <vt:lpstr>Transplant Medicine in the Emergency Department and Beyond…</vt:lpstr>
      <vt:lpstr>Outline</vt:lpstr>
      <vt:lpstr>Basics</vt:lpstr>
      <vt:lpstr>Anatomical Problems</vt:lpstr>
      <vt:lpstr>Bonus question #1</vt:lpstr>
      <vt:lpstr>Infection</vt:lpstr>
      <vt:lpstr>Likely Infections Status post transplant</vt:lpstr>
      <vt:lpstr>Rejection</vt:lpstr>
      <vt:lpstr>Hyperacute Rejection</vt:lpstr>
      <vt:lpstr>Acute Rejection</vt:lpstr>
      <vt:lpstr>PowerPoint Presentation</vt:lpstr>
      <vt:lpstr>PowerPoint Presentation</vt:lpstr>
      <vt:lpstr>Chronic Rejection</vt:lpstr>
      <vt:lpstr>Immunosuppression Drug Toxicity</vt:lpstr>
      <vt:lpstr>Common Agents</vt:lpstr>
      <vt:lpstr>Definitions</vt:lpstr>
      <vt:lpstr>Calcineurin inhibitors</vt:lpstr>
      <vt:lpstr>Antimetabolites</vt:lpstr>
      <vt:lpstr>Corticosteroids</vt:lpstr>
      <vt:lpstr>Antilymphocyte Monoclonal antibody preparations</vt:lpstr>
      <vt:lpstr>Bonus question #2</vt:lpstr>
      <vt:lpstr>Cardiac Transplant Pearls </vt:lpstr>
      <vt:lpstr>Bonus Question #3</vt:lpstr>
      <vt:lpstr>Other cardiac notes….</vt:lpstr>
      <vt:lpstr>Liver Transplant Pearls</vt:lpstr>
      <vt:lpstr>Renal Transplant</vt:lpstr>
      <vt:lpstr>Renal transplant rejection path</vt:lpstr>
      <vt:lpstr>Lung Transplant</vt:lpstr>
      <vt:lpstr>Lung transplant additional</vt:lpstr>
      <vt:lpstr>Pancreas Transplant</vt:lpstr>
      <vt:lpstr>Bonus question #4</vt:lpstr>
      <vt:lpstr>Summary</vt:lpstr>
      <vt:lpstr>Questions, comments?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 Bleeding and Coagulopathies Boarded in the ED and Beyond…</dc:title>
  <dc:creator>Matthew Monaco</dc:creator>
  <cp:lastModifiedBy>Matthew Monaco</cp:lastModifiedBy>
  <cp:revision>2</cp:revision>
  <dcterms:created xsi:type="dcterms:W3CDTF">2022-12-12T14:58:47Z</dcterms:created>
  <dcterms:modified xsi:type="dcterms:W3CDTF">2023-01-26T15:47:56Z</dcterms:modified>
</cp:coreProperties>
</file>