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3" autoAdjust="0"/>
    <p:restoredTop sz="94599" autoAdjust="0"/>
  </p:normalViewPr>
  <p:slideViewPr>
    <p:cSldViewPr>
      <p:cViewPr varScale="1">
        <p:scale>
          <a:sx n="117" d="100"/>
          <a:sy n="117" d="100"/>
        </p:scale>
        <p:origin x="99" y="165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4/4/2023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4/4/2023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4/4/2023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905000"/>
            <a:ext cx="11277601" cy="2667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A978D-010A-C4F0-16FC-578439F26385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04DCD-1A42-62C3-1A6E-DED32B096675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0C5D5-09C2-AE2F-898C-677E209BF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14" y="4953000"/>
            <a:ext cx="914399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EM/CC LECTURE SERIES 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900" dirty="0">
                <a:solidFill>
                  <a:srgbClr val="FF0000"/>
                </a:solidFill>
              </a:rPr>
              <a:t>NAME, DO/MD</a:t>
            </a:r>
          </a:p>
          <a:p>
            <a:r>
              <a:rPr lang="en-US" sz="1900" dirty="0">
                <a:solidFill>
                  <a:srgbClr val="FF0000"/>
                </a:solidFill>
              </a:rPr>
              <a:t>RANK</a:t>
            </a:r>
            <a:r>
              <a:rPr lang="en-US" sz="1900" dirty="0">
                <a:solidFill>
                  <a:schemeClr val="accent1"/>
                </a:solidFill>
              </a:rPr>
              <a:t>, MC, USN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NMCP EMERGENCY MEDICINE PGY4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F0FF0-C519-E14A-F83D-49B2FEB6B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828800"/>
            <a:ext cx="9144000" cy="4267200"/>
          </a:xfrm>
        </p:spPr>
        <p:txBody>
          <a:bodyPr numCol="2">
            <a:normAutofit/>
          </a:bodyPr>
          <a:lstStyle/>
          <a:p>
            <a:r>
              <a:rPr lang="en-US" sz="2800" dirty="0"/>
              <a:t>ABC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XYZ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6500</TotalTime>
  <Words>23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Consolas</vt:lpstr>
      <vt:lpstr>Corbel</vt:lpstr>
      <vt:lpstr>Chalkboard 16x9</vt:lpstr>
      <vt:lpstr>TITLE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VENTILATOR BASICS: NIPPV, HFNC, &amp; the Vent</dc:title>
  <dc:creator>Kimberly Pistell</dc:creator>
  <cp:lastModifiedBy>Kimberly Pistell</cp:lastModifiedBy>
  <cp:revision>13</cp:revision>
  <dcterms:created xsi:type="dcterms:W3CDTF">2023-03-22T19:10:01Z</dcterms:created>
  <dcterms:modified xsi:type="dcterms:W3CDTF">2023-04-04T13:11:37Z</dcterms:modified>
</cp:coreProperties>
</file>